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3" r:id="rId4"/>
    <p:sldId id="258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9DD9"/>
    <a:srgbClr val="57A7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6" d="100"/>
          <a:sy n="96" d="100"/>
        </p:scale>
        <p:origin x="-192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8735" cy="68575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44" y="3781506"/>
            <a:ext cx="9138655" cy="1580913"/>
          </a:xfrm>
        </p:spPr>
        <p:txBody>
          <a:bodyPr/>
          <a:lstStyle>
            <a:lvl1pPr algn="ctr">
              <a:defRPr>
                <a:solidFill>
                  <a:srgbClr val="459DD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362419"/>
            <a:ext cx="9144000" cy="141539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820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9FA14-DDF5-534C-89A1-A01B41BFDC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08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9FA14-DDF5-534C-89A1-A01B41BFD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310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9FA14-DDF5-534C-89A1-A01B41BFD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613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9FA14-DDF5-534C-89A1-A01B41BFD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039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hicago_master_bckgrnd-02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391" cy="685754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defRPr>
            </a:lvl1pPr>
          </a:lstStyle>
          <a:p>
            <a:fld id="{5B79FA14-DDF5-534C-89A1-A01B41BFDC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966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55" r:id="rId5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57A7DA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>
              <a:lumMod val="50000"/>
              <a:lumOff val="50000"/>
            </a:schemeClr>
          </a:solidFill>
          <a:latin typeface="Century Gothic"/>
          <a:ea typeface="+mn-ea"/>
          <a:cs typeface="Century Gothic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>
              <a:lumMod val="50000"/>
              <a:lumOff val="50000"/>
            </a:schemeClr>
          </a:solidFill>
          <a:latin typeface="Century Gothic"/>
          <a:ea typeface="+mn-ea"/>
          <a:cs typeface="Century Gothic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Century Gothic"/>
          <a:ea typeface="+mn-ea"/>
          <a:cs typeface="Century Gothic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>
              <a:lumMod val="50000"/>
              <a:lumOff val="50000"/>
            </a:schemeClr>
          </a:solidFill>
          <a:latin typeface="Century Gothic"/>
          <a:ea typeface="+mn-ea"/>
          <a:cs typeface="Century Gothic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>
              <a:lumMod val="50000"/>
              <a:lumOff val="50000"/>
            </a:schemeClr>
          </a:solidFill>
          <a:latin typeface="Century Gothic"/>
          <a:ea typeface="+mn-ea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Draft </a:t>
            </a:r>
            <a:r>
              <a:rPr lang="en-US" dirty="0"/>
              <a:t>Policy ARIN-</a:t>
            </a:r>
            <a:r>
              <a:rPr lang="en-US" dirty="0" smtClean="0"/>
              <a:t>2014-9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Resolve Conflict Between RSA and 8.2 Utilization Requirements</a:t>
            </a: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793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9100"/>
            <a:ext cx="8229600" cy="57070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500" b="1" dirty="0" smtClean="0"/>
              <a:t>2014-9 </a:t>
            </a:r>
            <a:r>
              <a:rPr lang="en-US" sz="3600" b="1" dirty="0"/>
              <a:t>– </a:t>
            </a:r>
            <a:r>
              <a:rPr lang="en-US" sz="3500" b="1" dirty="0" smtClean="0"/>
              <a:t>History</a:t>
            </a:r>
            <a:endParaRPr lang="en-US" sz="3500" b="1" dirty="0"/>
          </a:p>
          <a:p>
            <a:pPr lvl="1"/>
            <a:r>
              <a:rPr lang="en-US" dirty="0"/>
              <a:t>Origin: ARIN-prop-</a:t>
            </a:r>
            <a:r>
              <a:rPr lang="en-US" dirty="0" smtClean="0"/>
              <a:t>199 (</a:t>
            </a:r>
            <a:r>
              <a:rPr lang="en-US" smtClean="0"/>
              <a:t>Jan </a:t>
            </a:r>
            <a:r>
              <a:rPr lang="en-US" smtClean="0"/>
              <a:t>2014)</a:t>
            </a:r>
            <a:endParaRPr lang="en-US" dirty="0" smtClean="0"/>
          </a:p>
          <a:p>
            <a:pPr lvl="1"/>
            <a:r>
              <a:rPr lang="en-US" dirty="0" smtClean="0"/>
              <a:t>AC Shepherds: Heather Schiller, Scott </a:t>
            </a:r>
            <a:r>
              <a:rPr lang="en-US" dirty="0" err="1" smtClean="0"/>
              <a:t>Leibrand</a:t>
            </a:r>
            <a:endParaRPr lang="en-US" dirty="0"/>
          </a:p>
          <a:p>
            <a:pPr lvl="1"/>
            <a:r>
              <a:rPr lang="en-US" dirty="0"/>
              <a:t>Presented at PPC at NANOG 60</a:t>
            </a:r>
          </a:p>
          <a:p>
            <a:pPr lvl="1"/>
            <a:r>
              <a:rPr lang="en-US" dirty="0" smtClean="0"/>
              <a:t>AC </a:t>
            </a:r>
            <a:r>
              <a:rPr lang="en-US" dirty="0"/>
              <a:t>accepted as Draft Policy in </a:t>
            </a:r>
            <a:r>
              <a:rPr lang="en-US" dirty="0" smtClean="0"/>
              <a:t>Feb 2014</a:t>
            </a:r>
          </a:p>
          <a:p>
            <a:pPr lvl="1"/>
            <a:r>
              <a:rPr lang="en-US" dirty="0" smtClean="0"/>
              <a:t>Draft </a:t>
            </a:r>
            <a:r>
              <a:rPr lang="en-US" dirty="0"/>
              <a:t>Policy text</a:t>
            </a:r>
          </a:p>
          <a:p>
            <a:pPr lvl="2"/>
            <a:r>
              <a:rPr lang="en-US" dirty="0"/>
              <a:t>Online &amp; in Discussion </a:t>
            </a:r>
            <a:r>
              <a:rPr lang="en-US" dirty="0" smtClean="0"/>
              <a:t>Guide (page 20)</a:t>
            </a:r>
            <a:endParaRPr lang="en-US" dirty="0"/>
          </a:p>
          <a:p>
            <a:pPr lvl="2"/>
            <a:r>
              <a:rPr lang="en-US" dirty="0"/>
              <a:t>https://</a:t>
            </a:r>
            <a:r>
              <a:rPr lang="en-US" dirty="0" err="1"/>
              <a:t>www.arin.net</a:t>
            </a:r>
            <a:r>
              <a:rPr lang="en-US" dirty="0"/>
              <a:t>/policy/proposals/</a:t>
            </a:r>
            <a:r>
              <a:rPr lang="en-US" dirty="0" smtClean="0"/>
              <a:t>2014_9.</a:t>
            </a:r>
            <a:r>
              <a:rPr lang="en-US" dirty="0"/>
              <a:t>html</a:t>
            </a:r>
          </a:p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B79FA14-DDF5-534C-89A1-A01B41BFDC8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790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4525963"/>
          </a:xfrm>
        </p:spPr>
        <p:txBody>
          <a:bodyPr>
            <a:normAutofit/>
          </a:bodyPr>
          <a:lstStyle/>
          <a:p>
            <a:r>
              <a:rPr lang="en-US" b="1" dirty="0" smtClean="0"/>
              <a:t>2014-9 </a:t>
            </a:r>
            <a:r>
              <a:rPr lang="en-US" b="1" dirty="0"/>
              <a:t>– Work in Progress</a:t>
            </a:r>
          </a:p>
          <a:p>
            <a:pPr lvl="1"/>
            <a:r>
              <a:rPr lang="en-US" dirty="0"/>
              <a:t>Posted to PPML and presented for community discussion</a:t>
            </a:r>
          </a:p>
          <a:p>
            <a:pPr lvl="1"/>
            <a:r>
              <a:rPr lang="en-US" dirty="0"/>
              <a:t>Advisory Council needs your feedback:</a:t>
            </a:r>
          </a:p>
          <a:p>
            <a:pPr lvl="2"/>
            <a:r>
              <a:rPr lang="en-US" u="sng" dirty="0"/>
              <a:t>Is it good number policy?</a:t>
            </a:r>
          </a:p>
          <a:p>
            <a:pPr lvl="3"/>
            <a:r>
              <a:rPr lang="en-US" u="sng" dirty="0"/>
              <a:t>Fair and Impartial?</a:t>
            </a:r>
          </a:p>
          <a:p>
            <a:pPr lvl="3"/>
            <a:r>
              <a:rPr lang="en-US" u="sng" dirty="0"/>
              <a:t>Technically Sound?</a:t>
            </a:r>
          </a:p>
          <a:p>
            <a:pPr lvl="3"/>
            <a:r>
              <a:rPr lang="en-US" u="sng" dirty="0"/>
              <a:t>Supported by the Community?</a:t>
            </a:r>
          </a:p>
          <a:p>
            <a:pPr lvl="2"/>
            <a:r>
              <a:rPr lang="en-US" dirty="0"/>
              <a:t>Should the AC continue to work on this or get rid of it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401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301783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Next: AC presentation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2432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128</Words>
  <Application>Microsoft Macintosh PowerPoint</Application>
  <PresentationFormat>On-screen Show (4:3)</PresentationFormat>
  <Paragraphs>19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Draft Policy ARIN-2014-9 Resolve Conflict Between RSA and 8.2 Utilization Requirements</vt:lpstr>
      <vt:lpstr>PowerPoint Presentation</vt:lpstr>
      <vt:lpstr>PowerPoint Presentation</vt:lpstr>
      <vt:lpstr>Next: AC presentation </vt:lpstr>
    </vt:vector>
  </TitlesOfParts>
  <Company>ARIN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Erin Sellers</dc:creator>
  <cp:lastModifiedBy>Jason Byrne</cp:lastModifiedBy>
  <cp:revision>25</cp:revision>
  <dcterms:created xsi:type="dcterms:W3CDTF">2014-02-27T14:26:40Z</dcterms:created>
  <dcterms:modified xsi:type="dcterms:W3CDTF">2014-04-15T16:13:35Z</dcterms:modified>
</cp:coreProperties>
</file>