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8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9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E1B5-1D25-B440-95AE-D90A5DCC32AD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262C-AC6B-FD45-A28C-D2D2557349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7589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E1B5-1D25-B440-95AE-D90A5DCC32AD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262C-AC6B-FD45-A28C-D2D2557349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81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E1B5-1D25-B440-95AE-D90A5DCC32AD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262C-AC6B-FD45-A28C-D2D2557349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3688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E1B5-1D25-B440-95AE-D90A5DCC32AD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262C-AC6B-FD45-A28C-D2D2557349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1924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E1B5-1D25-B440-95AE-D90A5DCC32AD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262C-AC6B-FD45-A28C-D2D2557349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0892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E1B5-1D25-B440-95AE-D90A5DCC32AD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262C-AC6B-FD45-A28C-D2D2557349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375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E1B5-1D25-B440-95AE-D90A5DCC32AD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262C-AC6B-FD45-A28C-D2D2557349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3609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E1B5-1D25-B440-95AE-D90A5DCC32AD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262C-AC6B-FD45-A28C-D2D2557349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7383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E1B5-1D25-B440-95AE-D90A5DCC32AD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262C-AC6B-FD45-A28C-D2D2557349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2510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E1B5-1D25-B440-95AE-D90A5DCC32AD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262C-AC6B-FD45-A28C-D2D2557349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0310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8E1B5-1D25-B440-95AE-D90A5DCC32AD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E262C-AC6B-FD45-A28C-D2D2557349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2308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8E1B5-1D25-B440-95AE-D90A5DCC32AD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E262C-AC6B-FD45-A28C-D2D2557349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6822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8001"/>
            <a:ext cx="7772400" cy="4078940"/>
          </a:xfrm>
        </p:spPr>
        <p:txBody>
          <a:bodyPr>
            <a:normAutofit/>
          </a:bodyPr>
          <a:lstStyle/>
          <a:p>
            <a:r>
              <a:rPr lang="en-US" dirty="0" smtClean="0"/>
              <a:t>2014-7 </a:t>
            </a:r>
            <a:br>
              <a:rPr lang="en-US" dirty="0" smtClean="0"/>
            </a:br>
            <a:r>
              <a:rPr lang="fr-FR" dirty="0" smtClean="0"/>
              <a:t>Section 4.4 Micro Allocation Conservation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71572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networks interconnecting are generally considered to be private peers. The current policy allows an IXP to receive a micro-allocation with only two devices.  Given IPv4 exhaustion and the growth of IXPs in North America it is prudent to raise the minimum criteria so that micro-allocation space is not wasted.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Update section 4.4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Exchange point operators must provide justification for the allocation, including: connection policy, location, other participants (minimum of </a:t>
            </a:r>
            <a:r>
              <a:rPr lang="en-US" b="1" dirty="0" smtClean="0">
                <a:solidFill>
                  <a:srgbClr val="FF0000"/>
                </a:solidFill>
              </a:rPr>
              <a:t>three</a:t>
            </a:r>
            <a:r>
              <a:rPr lang="en-US" dirty="0" smtClean="0"/>
              <a:t> total), ASN, and contact information.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684949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Does the community support raising the minimum requirement for IXPs from 2 to 3?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250937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108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2014-7  Section 4.4 Micro Allocation Conservation Update</vt:lpstr>
      <vt:lpstr>Problem Statement</vt:lpstr>
      <vt:lpstr>Policy Statement</vt:lpstr>
      <vt:lpstr>Discussion </vt:lpstr>
    </vt:vector>
  </TitlesOfParts>
  <Company>Daydream Imagery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2013-8 Subsequent Allocations for Additional Distrete Network Sites</dc:title>
  <dc:creator>Cathy Aronson</dc:creator>
  <cp:lastModifiedBy>Andrew</cp:lastModifiedBy>
  <cp:revision>6</cp:revision>
  <dcterms:created xsi:type="dcterms:W3CDTF">2014-01-25T22:25:07Z</dcterms:created>
  <dcterms:modified xsi:type="dcterms:W3CDTF">2014-04-09T18:47:46Z</dcterms:modified>
</cp:coreProperties>
</file>