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DD9"/>
    <a:srgbClr val="57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04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735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" y="3781506"/>
            <a:ext cx="9138655" cy="1580913"/>
          </a:xfrm>
        </p:spPr>
        <p:txBody>
          <a:bodyPr/>
          <a:lstStyle>
            <a:lvl1pPr algn="ctr">
              <a:defRPr>
                <a:solidFill>
                  <a:srgbClr val="45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2419"/>
            <a:ext cx="9144000" cy="14153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cago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B79FA14-DDF5-534C-89A1-A01B41BFD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7A7DA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Recommended Draft </a:t>
            </a:r>
            <a:r>
              <a:rPr lang="en-US" dirty="0"/>
              <a:t>Policy ARIN-</a:t>
            </a:r>
            <a:r>
              <a:rPr lang="en-US" dirty="0" smtClean="0"/>
              <a:t>2014-7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Section 4.4 Micro Allocation Conservation Update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8229600" cy="5707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2014-7 </a:t>
            </a:r>
            <a:r>
              <a:rPr lang="en-US" sz="3600" b="1" dirty="0"/>
              <a:t>– </a:t>
            </a:r>
            <a:r>
              <a:rPr lang="en-US" sz="3500" b="1" dirty="0" smtClean="0"/>
              <a:t>History</a:t>
            </a:r>
            <a:endParaRPr lang="en-US" sz="3500" b="1" dirty="0"/>
          </a:p>
          <a:p>
            <a:pPr lvl="1"/>
            <a:r>
              <a:rPr lang="en-US" dirty="0"/>
              <a:t>Origin: ARIN-prop</a:t>
            </a:r>
            <a:r>
              <a:rPr lang="en-US" dirty="0" smtClean="0"/>
              <a:t>-200 (Jan 2014)</a:t>
            </a:r>
            <a:endParaRPr lang="en-US" dirty="0"/>
          </a:p>
          <a:p>
            <a:pPr lvl="1"/>
            <a:r>
              <a:rPr lang="en-US" dirty="0"/>
              <a:t>AC Shepherds: </a:t>
            </a:r>
            <a:r>
              <a:rPr lang="en-US" dirty="0" smtClean="0"/>
              <a:t>Andrew </a:t>
            </a:r>
            <a:r>
              <a:rPr lang="en-US" dirty="0" err="1" smtClean="0"/>
              <a:t>Dul</a:t>
            </a:r>
            <a:r>
              <a:rPr lang="en-US" dirty="0" smtClean="0"/>
              <a:t>, Robert </a:t>
            </a:r>
            <a:r>
              <a:rPr lang="en-US" dirty="0" err="1" smtClean="0"/>
              <a:t>Seastrom</a:t>
            </a:r>
            <a:endParaRPr lang="en-US" dirty="0"/>
          </a:p>
          <a:p>
            <a:pPr lvl="1"/>
            <a:r>
              <a:rPr lang="en-US" dirty="0"/>
              <a:t>AC accepted as Draft Policy in </a:t>
            </a:r>
            <a:r>
              <a:rPr lang="en-US" dirty="0" smtClean="0"/>
              <a:t>January 2014</a:t>
            </a:r>
          </a:p>
          <a:p>
            <a:pPr lvl="1"/>
            <a:r>
              <a:rPr lang="en-US" dirty="0" smtClean="0"/>
              <a:t>Presented at PPC at NANOG 60</a:t>
            </a:r>
          </a:p>
          <a:p>
            <a:pPr lvl="1"/>
            <a:r>
              <a:rPr lang="en-US" dirty="0" smtClean="0"/>
              <a:t>AC recommended adoption March 2014</a:t>
            </a:r>
            <a:endParaRPr lang="en-US" dirty="0"/>
          </a:p>
          <a:p>
            <a:pPr lvl="1"/>
            <a:r>
              <a:rPr lang="en-US" dirty="0" smtClean="0"/>
              <a:t>Draft </a:t>
            </a:r>
            <a:r>
              <a:rPr lang="en-US" dirty="0"/>
              <a:t>Policy text</a:t>
            </a:r>
          </a:p>
          <a:p>
            <a:pPr lvl="2"/>
            <a:r>
              <a:rPr lang="en-US" dirty="0"/>
              <a:t>Online &amp; in Discussion </a:t>
            </a:r>
            <a:r>
              <a:rPr lang="en-US" dirty="0" smtClean="0"/>
              <a:t>Guide </a:t>
            </a:r>
            <a:r>
              <a:rPr lang="en-US" smtClean="0"/>
              <a:t>(page 18)</a:t>
            </a:r>
            <a:endParaRPr lang="en-US" dirty="0"/>
          </a:p>
          <a:p>
            <a:pPr lvl="2"/>
            <a:r>
              <a:rPr lang="en-US" dirty="0"/>
              <a:t>https://</a:t>
            </a:r>
            <a:r>
              <a:rPr lang="en-US" dirty="0" err="1"/>
              <a:t>www.arin.net</a:t>
            </a:r>
            <a:r>
              <a:rPr lang="en-US" dirty="0"/>
              <a:t>/policy/proposals/</a:t>
            </a:r>
            <a:r>
              <a:rPr lang="en-US" dirty="0" smtClean="0"/>
              <a:t>2014_7.</a:t>
            </a:r>
            <a:r>
              <a:rPr lang="en-US" dirty="0"/>
              <a:t>html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79FA14-DDF5-534C-89A1-A01B41BFDC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9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2014-7 </a:t>
            </a:r>
            <a:r>
              <a:rPr lang="en-US" b="1" dirty="0"/>
              <a:t>– Staff Summary</a:t>
            </a:r>
          </a:p>
          <a:p>
            <a:r>
              <a:rPr lang="en-US" dirty="0"/>
              <a:t>This proposal would modify existing NRPM section 4.4 to require Exchange Point Operators to have a minimum of three participants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0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2014-7 </a:t>
            </a:r>
            <a:r>
              <a:rPr lang="en-US" b="1" dirty="0"/>
              <a:t>– </a:t>
            </a:r>
            <a:r>
              <a:rPr lang="en-US" b="1" dirty="0" smtClean="0"/>
              <a:t>Staff Assessment</a:t>
            </a:r>
            <a:endParaRPr lang="en-US" b="1" dirty="0"/>
          </a:p>
          <a:p>
            <a:r>
              <a:rPr lang="en-US" dirty="0"/>
              <a:t>This proposal would have no operational impact and could be implemented as written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800" b="1" dirty="0"/>
              <a:t>Resource Impact: Minimal (3 months</a:t>
            </a:r>
            <a:r>
              <a:rPr lang="en-US" sz="2800" b="1" dirty="0" smtClean="0"/>
              <a:t>)</a:t>
            </a:r>
          </a:p>
          <a:p>
            <a:pPr marL="285750" lvl="1"/>
            <a:r>
              <a:rPr lang="en-US" sz="2000" dirty="0"/>
              <a:t>Updated guidelines </a:t>
            </a:r>
            <a:r>
              <a:rPr lang="en-US" sz="2000" dirty="0" smtClean="0"/>
              <a:t>and internal procedures</a:t>
            </a:r>
          </a:p>
          <a:p>
            <a:pPr marL="285750" lvl="1"/>
            <a:r>
              <a:rPr lang="en-US" sz="2000" dirty="0" smtClean="0"/>
              <a:t>Staff </a:t>
            </a:r>
            <a:r>
              <a:rPr lang="en-US" sz="2000" dirty="0"/>
              <a:t>training</a:t>
            </a:r>
            <a:endParaRPr lang="en-US" sz="4000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2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2014-7 </a:t>
            </a:r>
            <a:r>
              <a:rPr lang="en-US" b="1" dirty="0"/>
              <a:t>– Legal Assessment</a:t>
            </a:r>
          </a:p>
          <a:p>
            <a:pPr lvl="1"/>
            <a:r>
              <a:rPr lang="en-US" dirty="0" smtClean="0"/>
              <a:t>The policy does not create legal concerns.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9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178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Next: AC presentation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157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Recommended Draft Policy ARIN-2014-7 Section 4.4 Micro Allocation Conservation Update</vt:lpstr>
      <vt:lpstr>PowerPoint Presentation</vt:lpstr>
      <vt:lpstr>PowerPoint Presentation</vt:lpstr>
      <vt:lpstr>PowerPoint Presentation</vt:lpstr>
      <vt:lpstr>PowerPoint Presentation</vt:lpstr>
      <vt:lpstr>Next: AC presentation 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Einar Bohlin</cp:lastModifiedBy>
  <cp:revision>15</cp:revision>
  <dcterms:created xsi:type="dcterms:W3CDTF">2014-02-27T14:26:40Z</dcterms:created>
  <dcterms:modified xsi:type="dcterms:W3CDTF">2014-04-09T18:31:37Z</dcterms:modified>
</cp:coreProperties>
</file>