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64" r:id="rId5"/>
    <p:sldId id="265"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9DD9"/>
    <a:srgbClr val="57A7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19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8735" cy="6857543"/>
          </a:xfrm>
          <a:prstGeom prst="rect">
            <a:avLst/>
          </a:prstGeom>
        </p:spPr>
      </p:pic>
      <p:sp>
        <p:nvSpPr>
          <p:cNvPr id="2" name="Title 1"/>
          <p:cNvSpPr>
            <a:spLocks noGrp="1"/>
          </p:cNvSpPr>
          <p:nvPr>
            <p:ph type="ctrTitle"/>
          </p:nvPr>
        </p:nvSpPr>
        <p:spPr>
          <a:xfrm>
            <a:off x="5344" y="3781506"/>
            <a:ext cx="9138655" cy="1580913"/>
          </a:xfrm>
        </p:spPr>
        <p:txBody>
          <a:bodyPr/>
          <a:lstStyle>
            <a:lvl1pPr algn="ctr">
              <a:defRPr>
                <a:solidFill>
                  <a:srgbClr val="459DD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5362419"/>
            <a:ext cx="9144000" cy="141539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1282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B79FA14-DDF5-534C-89A1-A01B41BFDC81}" type="slidenum">
              <a:rPr lang="en-US" smtClean="0"/>
              <a:t>‹#›</a:t>
            </a:fld>
            <a:endParaRPr lang="en-US" dirty="0"/>
          </a:p>
        </p:txBody>
      </p:sp>
    </p:spTree>
    <p:extLst>
      <p:ext uri="{BB962C8B-B14F-4D97-AF65-F5344CB8AC3E}">
        <p14:creationId xmlns:p14="http://schemas.microsoft.com/office/powerpoint/2010/main" val="28370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5B79FA14-DDF5-534C-89A1-A01B41BFDC81}" type="slidenum">
              <a:rPr lang="en-US" smtClean="0"/>
              <a:t>‹#›</a:t>
            </a:fld>
            <a:endParaRPr lang="en-US"/>
          </a:p>
        </p:txBody>
      </p:sp>
    </p:spTree>
    <p:extLst>
      <p:ext uri="{BB962C8B-B14F-4D97-AF65-F5344CB8AC3E}">
        <p14:creationId xmlns:p14="http://schemas.microsoft.com/office/powerpoint/2010/main" val="256231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B79FA14-DDF5-534C-89A1-A01B41BFDC81}" type="slidenum">
              <a:rPr lang="en-US" smtClean="0"/>
              <a:t>‹#›</a:t>
            </a:fld>
            <a:endParaRPr lang="en-US"/>
          </a:p>
        </p:txBody>
      </p:sp>
    </p:spTree>
    <p:extLst>
      <p:ext uri="{BB962C8B-B14F-4D97-AF65-F5344CB8AC3E}">
        <p14:creationId xmlns:p14="http://schemas.microsoft.com/office/powerpoint/2010/main" val="113661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9FA14-DDF5-534C-89A1-A01B41BFDC81}" type="slidenum">
              <a:rPr lang="en-US" smtClean="0"/>
              <a:t>‹#›</a:t>
            </a:fld>
            <a:endParaRPr lang="en-US"/>
          </a:p>
        </p:txBody>
      </p:sp>
    </p:spTree>
    <p:extLst>
      <p:ext uri="{BB962C8B-B14F-4D97-AF65-F5344CB8AC3E}">
        <p14:creationId xmlns:p14="http://schemas.microsoft.com/office/powerpoint/2010/main" val="28000395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hicago_master_bckgrnd-02.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latin typeface="Century Gothic"/>
                <a:cs typeface="Century Gothic"/>
              </a:defRPr>
            </a:lvl1pPr>
          </a:lstStyle>
          <a:p>
            <a:fld id="{5B79FA14-DDF5-534C-89A1-A01B41BFDC81}" type="slidenum">
              <a:rPr lang="en-US" smtClean="0"/>
              <a:pPr/>
              <a:t>‹#›</a:t>
            </a:fld>
            <a:endParaRPr lang="en-US" dirty="0"/>
          </a:p>
        </p:txBody>
      </p:sp>
    </p:spTree>
    <p:extLst>
      <p:ext uri="{BB962C8B-B14F-4D97-AF65-F5344CB8AC3E}">
        <p14:creationId xmlns:p14="http://schemas.microsoft.com/office/powerpoint/2010/main" val="3745966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defTabSz="457200" rtl="0" eaLnBrk="1" latinLnBrk="0" hangingPunct="1">
        <a:spcBef>
          <a:spcPct val="0"/>
        </a:spcBef>
        <a:buNone/>
        <a:defRPr sz="4000" b="1" kern="1200">
          <a:solidFill>
            <a:srgbClr val="57A7DA"/>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lumMod val="50000"/>
              <a:lumOff val="50000"/>
            </a:schemeClr>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Recommended Draft </a:t>
            </a:r>
            <a:r>
              <a:rPr lang="en-US" dirty="0"/>
              <a:t>Policy ARIN-</a:t>
            </a:r>
            <a:r>
              <a:rPr lang="en-US" dirty="0" smtClean="0"/>
              <a:t>2014-4</a:t>
            </a:r>
            <a:r>
              <a:rPr lang="en-US" dirty="0"/>
              <a:t/>
            </a:r>
            <a:br>
              <a:rPr lang="en-US" dirty="0"/>
            </a:br>
            <a:r>
              <a:rPr lang="en-US" dirty="0"/>
              <a:t>Remove 4.2.5 Web Hosting Policy</a:t>
            </a:r>
            <a:endParaRPr lang="en-US" sz="2800" dirty="0">
              <a:solidFill>
                <a:schemeClr val="bg1">
                  <a:lumMod val="50000"/>
                </a:schemeClr>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67934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100"/>
            <a:ext cx="8229600" cy="5707063"/>
          </a:xfrm>
        </p:spPr>
        <p:txBody>
          <a:bodyPr>
            <a:normAutofit/>
          </a:bodyPr>
          <a:lstStyle/>
          <a:p>
            <a:pPr marL="0" indent="0">
              <a:buNone/>
            </a:pPr>
            <a:r>
              <a:rPr lang="en-US" sz="3500" b="1" dirty="0" smtClean="0"/>
              <a:t>2014-4 </a:t>
            </a:r>
            <a:r>
              <a:rPr lang="en-US" sz="3600" b="1" dirty="0"/>
              <a:t>– </a:t>
            </a:r>
            <a:r>
              <a:rPr lang="en-US" sz="3500" b="1" dirty="0" smtClean="0"/>
              <a:t>History</a:t>
            </a:r>
            <a:endParaRPr lang="en-US" sz="3500" b="1" dirty="0"/>
          </a:p>
          <a:p>
            <a:pPr lvl="1"/>
            <a:r>
              <a:rPr lang="en-US" dirty="0"/>
              <a:t>Origin: ARIN-prop-</a:t>
            </a:r>
            <a:r>
              <a:rPr lang="en-US" dirty="0" smtClean="0"/>
              <a:t>196 (Jan 2014)</a:t>
            </a:r>
            <a:endParaRPr lang="en-US" dirty="0"/>
          </a:p>
          <a:p>
            <a:pPr lvl="1"/>
            <a:r>
              <a:rPr lang="en-US" dirty="0"/>
              <a:t>AC Shepherds: </a:t>
            </a:r>
            <a:r>
              <a:rPr lang="en-US" dirty="0" smtClean="0"/>
              <a:t>John Springer, Andrew </a:t>
            </a:r>
            <a:r>
              <a:rPr lang="en-US" dirty="0" err="1" smtClean="0"/>
              <a:t>Dul</a:t>
            </a:r>
            <a:endParaRPr lang="en-US" dirty="0"/>
          </a:p>
          <a:p>
            <a:pPr lvl="1"/>
            <a:r>
              <a:rPr lang="en-US" dirty="0"/>
              <a:t>AC accepted as Draft Policy in </a:t>
            </a:r>
            <a:r>
              <a:rPr lang="en-US" smtClean="0"/>
              <a:t>January </a:t>
            </a:r>
            <a:r>
              <a:rPr lang="en-US" smtClean="0"/>
              <a:t>2014</a:t>
            </a:r>
            <a:endParaRPr lang="en-US" dirty="0" smtClean="0"/>
          </a:p>
          <a:p>
            <a:pPr lvl="1"/>
            <a:r>
              <a:rPr lang="en-US" dirty="0" smtClean="0"/>
              <a:t>Presented at PPC at NANOG 60</a:t>
            </a:r>
          </a:p>
          <a:p>
            <a:pPr lvl="1"/>
            <a:r>
              <a:rPr lang="en-US" dirty="0" smtClean="0"/>
              <a:t>AC </a:t>
            </a:r>
            <a:r>
              <a:rPr lang="en-US" dirty="0" smtClean="0"/>
              <a:t>recommended adoption March 2014</a:t>
            </a:r>
            <a:endParaRPr lang="en-US" dirty="0"/>
          </a:p>
          <a:p>
            <a:pPr lvl="1"/>
            <a:r>
              <a:rPr lang="en-US" dirty="0" smtClean="0"/>
              <a:t>Draft </a:t>
            </a:r>
            <a:r>
              <a:rPr lang="en-US" dirty="0"/>
              <a:t>Policy text</a:t>
            </a:r>
          </a:p>
          <a:p>
            <a:pPr lvl="2"/>
            <a:r>
              <a:rPr lang="en-US" dirty="0"/>
              <a:t>Online &amp; in Discussion </a:t>
            </a:r>
            <a:r>
              <a:rPr lang="en-US" dirty="0" smtClean="0"/>
              <a:t>Guide (page 15)</a:t>
            </a:r>
            <a:endParaRPr lang="en-US" dirty="0"/>
          </a:p>
          <a:p>
            <a:pPr lvl="2"/>
            <a:r>
              <a:rPr lang="en-US" dirty="0"/>
              <a:t>https://</a:t>
            </a:r>
            <a:r>
              <a:rPr lang="en-US" dirty="0" err="1"/>
              <a:t>www.arin.net</a:t>
            </a:r>
            <a:r>
              <a:rPr lang="en-US" dirty="0"/>
              <a:t>/policy/proposals/</a:t>
            </a:r>
            <a:r>
              <a:rPr lang="en-US" dirty="0" smtClean="0"/>
              <a:t>2014_4.</a:t>
            </a:r>
            <a:r>
              <a:rPr lang="en-US" dirty="0"/>
              <a:t>html</a:t>
            </a:r>
          </a:p>
          <a:p>
            <a:endParaRPr lang="en-US" dirty="0"/>
          </a:p>
        </p:txBody>
      </p:sp>
      <p:sp>
        <p:nvSpPr>
          <p:cNvPr id="4" name="Slide Number Placeholder 5"/>
          <p:cNvSpPr>
            <a:spLocks noGrp="1"/>
          </p:cNvSpPr>
          <p:nvPr>
            <p:ph type="sldNum" sz="quarter" idx="12"/>
          </p:nvPr>
        </p:nvSpPr>
        <p:spPr>
          <a:xfrm>
            <a:off x="6553200" y="6356350"/>
            <a:ext cx="2133600" cy="365125"/>
          </a:xfrm>
        </p:spPr>
        <p:txBody>
          <a:bodyPr/>
          <a:lstStyle/>
          <a:p>
            <a:fld id="{5B79FA14-DDF5-534C-89A1-A01B41BFDC81}" type="slidenum">
              <a:rPr lang="en-US" smtClean="0"/>
              <a:t>2</a:t>
            </a:fld>
            <a:endParaRPr lang="en-US" dirty="0"/>
          </a:p>
        </p:txBody>
      </p:sp>
    </p:spTree>
    <p:extLst>
      <p:ext uri="{BB962C8B-B14F-4D97-AF65-F5344CB8AC3E}">
        <p14:creationId xmlns:p14="http://schemas.microsoft.com/office/powerpoint/2010/main" val="22097906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lstStyle/>
          <a:p>
            <a:pPr marL="0" indent="0">
              <a:buNone/>
            </a:pPr>
            <a:r>
              <a:rPr lang="en-US" b="1" dirty="0" smtClean="0"/>
              <a:t>2014-4 </a:t>
            </a:r>
            <a:r>
              <a:rPr lang="en-US" b="1" dirty="0"/>
              <a:t>– Staff Summary</a:t>
            </a:r>
          </a:p>
          <a:p>
            <a:r>
              <a:rPr lang="en-US" dirty="0"/>
              <a:t>This proposal would remove existing policy NRPM 4.2.5 as it is “technology specific language” that is obsolete and not in sync with current network practices</a:t>
            </a:r>
            <a:r>
              <a:rPr lang="en-US" dirty="0" smtClean="0"/>
              <a:t>.</a:t>
            </a:r>
            <a:endParaRPr lang="en-US" dirty="0"/>
          </a:p>
        </p:txBody>
      </p:sp>
    </p:spTree>
    <p:extLst>
      <p:ext uri="{BB962C8B-B14F-4D97-AF65-F5344CB8AC3E}">
        <p14:creationId xmlns:p14="http://schemas.microsoft.com/office/powerpoint/2010/main" val="105740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normAutofit fontScale="85000" lnSpcReduction="10000"/>
          </a:bodyPr>
          <a:lstStyle/>
          <a:p>
            <a:pPr marL="0" indent="0">
              <a:buNone/>
            </a:pPr>
            <a:r>
              <a:rPr lang="en-US" b="1" dirty="0" smtClean="0"/>
              <a:t>2014-4 </a:t>
            </a:r>
            <a:r>
              <a:rPr lang="en-US" b="1" dirty="0"/>
              <a:t>– </a:t>
            </a:r>
            <a:r>
              <a:rPr lang="en-US" b="1" dirty="0" smtClean="0"/>
              <a:t>Staff Assessment</a:t>
            </a:r>
            <a:endParaRPr lang="en-US" b="1" dirty="0"/>
          </a:p>
          <a:p>
            <a:r>
              <a:rPr lang="en-US" dirty="0"/>
              <a:t>If this policy were removed from NRPM, ARIN staff would still be able to require technical justification for web hosting based on the overall requirement to show efficient use as outlined in NRPM section 4</a:t>
            </a:r>
            <a:r>
              <a:rPr lang="en-US" dirty="0" smtClean="0"/>
              <a:t>.</a:t>
            </a:r>
          </a:p>
          <a:p>
            <a:r>
              <a:rPr lang="en-US" dirty="0"/>
              <a:t>This proposal could be implemented as written.</a:t>
            </a:r>
            <a:endParaRPr lang="en-US" dirty="0" smtClean="0"/>
          </a:p>
          <a:p>
            <a:pPr marL="0" indent="0">
              <a:buNone/>
            </a:pPr>
            <a:r>
              <a:rPr lang="en-US" sz="2800" b="1" dirty="0"/>
              <a:t>Resource Impact: Minimal (3 months</a:t>
            </a:r>
            <a:r>
              <a:rPr lang="en-US" sz="2800" b="1" dirty="0" smtClean="0"/>
              <a:t>)</a:t>
            </a:r>
          </a:p>
          <a:p>
            <a:pPr marL="285750" lvl="1"/>
            <a:r>
              <a:rPr lang="en-US" sz="2000" dirty="0"/>
              <a:t>Updated guidelines and </a:t>
            </a:r>
            <a:r>
              <a:rPr lang="en-US" sz="2000" smtClean="0"/>
              <a:t>internal procedures</a:t>
            </a:r>
            <a:endParaRPr lang="en-US" sz="2000" dirty="0" smtClean="0"/>
          </a:p>
          <a:p>
            <a:pPr marL="285750" lvl="1"/>
            <a:r>
              <a:rPr lang="en-US" sz="2000" dirty="0" smtClean="0"/>
              <a:t>Staff </a:t>
            </a:r>
            <a:r>
              <a:rPr lang="en-US" sz="2000" dirty="0"/>
              <a:t>training</a:t>
            </a:r>
            <a:endParaRPr lang="en-US" sz="4000" dirty="0"/>
          </a:p>
          <a:p>
            <a:pPr marL="0" indent="0">
              <a:buNone/>
            </a:pPr>
            <a:endParaRPr lang="en-US" b="1" dirty="0"/>
          </a:p>
          <a:p>
            <a:endParaRPr lang="en-US" dirty="0"/>
          </a:p>
        </p:txBody>
      </p:sp>
    </p:spTree>
    <p:extLst>
      <p:ext uri="{BB962C8B-B14F-4D97-AF65-F5344CB8AC3E}">
        <p14:creationId xmlns:p14="http://schemas.microsoft.com/office/powerpoint/2010/main" val="287872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lstStyle/>
          <a:p>
            <a:pPr marL="0" indent="0">
              <a:buNone/>
            </a:pPr>
            <a:r>
              <a:rPr lang="en-US" b="1" dirty="0" smtClean="0"/>
              <a:t>2014-4 </a:t>
            </a:r>
            <a:r>
              <a:rPr lang="en-US" b="1" dirty="0"/>
              <a:t>– Legal Assessment</a:t>
            </a:r>
          </a:p>
          <a:p>
            <a:pPr lvl="1"/>
            <a:r>
              <a:rPr lang="en-US" dirty="0" smtClean="0"/>
              <a:t>The policy does not create legal concerns.</a:t>
            </a:r>
            <a:endParaRPr lang="en-US" dirty="0"/>
          </a:p>
          <a:p>
            <a:pPr marL="0" indent="0">
              <a:buNone/>
            </a:pPr>
            <a:endParaRPr lang="en-US" b="1" dirty="0"/>
          </a:p>
          <a:p>
            <a:endParaRPr lang="en-US" dirty="0"/>
          </a:p>
        </p:txBody>
      </p:sp>
    </p:spTree>
    <p:extLst>
      <p:ext uri="{BB962C8B-B14F-4D97-AF65-F5344CB8AC3E}">
        <p14:creationId xmlns:p14="http://schemas.microsoft.com/office/powerpoint/2010/main" val="267749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17838"/>
            <a:ext cx="8229600" cy="1143000"/>
          </a:xfrm>
        </p:spPr>
        <p:txBody>
          <a:bodyPr>
            <a:normAutofit fontScale="90000"/>
          </a:bodyPr>
          <a:lstStyle/>
          <a:p>
            <a:pPr algn="ctr"/>
            <a:r>
              <a:rPr lang="en-US" dirty="0"/>
              <a:t>Next: AC presentation</a:t>
            </a:r>
            <a:br>
              <a:rPr lang="en-US" dirty="0"/>
            </a:br>
            <a:endParaRPr lang="en-US" dirty="0"/>
          </a:p>
        </p:txBody>
      </p:sp>
    </p:spTree>
    <p:extLst>
      <p:ext uri="{BB962C8B-B14F-4D97-AF65-F5344CB8AC3E}">
        <p14:creationId xmlns:p14="http://schemas.microsoft.com/office/powerpoint/2010/main" val="1904243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TotalTime>
  <Words>195</Words>
  <Application>Microsoft Macintosh PowerPoint</Application>
  <PresentationFormat>On-screen Show (4:3)</PresentationFormat>
  <Paragraphs>22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Recommended Draft Policy ARIN-2014-4 Remove 4.2.5 Web Hosting Policy</vt:lpstr>
      <vt:lpstr>PowerPoint Presentation</vt:lpstr>
      <vt:lpstr>PowerPoint Presentation</vt:lpstr>
      <vt:lpstr>PowerPoint Presentation</vt:lpstr>
      <vt:lpstr>PowerPoint Presentation</vt:lpstr>
      <vt:lpstr>Next: AC presentation </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Sellers</dc:creator>
  <cp:lastModifiedBy>Jason Byrne</cp:lastModifiedBy>
  <cp:revision>16</cp:revision>
  <dcterms:created xsi:type="dcterms:W3CDTF">2014-02-27T14:26:40Z</dcterms:created>
  <dcterms:modified xsi:type="dcterms:W3CDTF">2014-04-21T16:40:17Z</dcterms:modified>
</cp:coreProperties>
</file>