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5" r:id="rId2"/>
    <p:sldId id="296" r:id="rId3"/>
    <p:sldId id="299" r:id="rId4"/>
    <p:sldId id="294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A77F94-494A-6B4C-A2B7-FE27AB9370BA}" type="datetimeFigureOut">
              <a:rPr lang="en-US"/>
              <a:pPr>
                <a:defRPr/>
              </a:pPr>
              <a:t>24/Apr/2013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72A3A7-500F-7942-B0CD-F27DA2320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2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ADCAC8-9EEB-F94E-8CD9-B5689ADE27D7}" type="datetimeFigureOut">
              <a:rPr lang="en-US"/>
              <a:pPr>
                <a:defRPr/>
              </a:pPr>
              <a:t>24/Apr/2013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F42AC9-B710-FD4F-B57A-C1C15DB9A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B1388-BEF4-7747-B1F9-BE25B075F1D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A2D316-9AB4-D441-A9A8-6BB9DF62121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4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8E0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9088" y="6313488"/>
            <a:ext cx="717550" cy="365125"/>
          </a:xfr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DEF25666-E227-9745-9C20-39691DAA4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8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9088" y="6313488"/>
            <a:ext cx="717550" cy="365125"/>
          </a:xfr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1522C689-FBB5-F047-80F1-45835F7ED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7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atlanta_master2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454025"/>
            <a:ext cx="69723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8" name="Picture 3" descr="Dallas_master_bckgrnd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9088" y="6356350"/>
            <a:ext cx="7175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</a:lstStyle>
          <a:p>
            <a:pPr>
              <a:defRPr/>
            </a:pPr>
            <a:fld id="{EA96B2D4-F092-AF42-B1EE-286A88ECB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30089" y="1396483"/>
            <a:ext cx="5400147" cy="2779284"/>
          </a:xfrm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Board of Trustees Report</a:t>
            </a:r>
            <a:endParaRPr lang="en-US" sz="3600" dirty="0">
              <a:ea typeface="+mj-ea"/>
            </a:endParaRPr>
          </a:p>
        </p:txBody>
      </p:sp>
      <p:sp>
        <p:nvSpPr>
          <p:cNvPr id="7170" name="Subtitle 6"/>
          <p:cNvSpPr>
            <a:spLocks noGrp="1"/>
          </p:cNvSpPr>
          <p:nvPr>
            <p:ph type="subTitle" idx="1"/>
          </p:nvPr>
        </p:nvSpPr>
        <p:spPr bwMode="auto">
          <a:xfrm>
            <a:off x="3614738" y="4175125"/>
            <a:ext cx="4784725" cy="1881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b="1">
                <a:latin typeface="Century Gothic" charset="0"/>
                <a:cs typeface="Century Gothic" charset="0"/>
              </a:rPr>
              <a:t>Timothy Denton</a:t>
            </a:r>
          </a:p>
          <a:p>
            <a:pPr eaLnBrk="1" hangingPunct="1"/>
            <a:r>
              <a:rPr lang="en-US" sz="3000">
                <a:latin typeface="Century Gothic" charset="0"/>
                <a:cs typeface="Century Gothic" charset="0"/>
              </a:rPr>
              <a:t>Chair, ARIN Board of Trustees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850" y="1304925"/>
            <a:ext cx="7858125" cy="581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>
                <a:latin typeface="Century Gothic" charset="0"/>
                <a:ea typeface="Century Gothic" charset="0"/>
                <a:cs typeface="Century Gothic" charset="0"/>
              </a:rPr>
              <a:t>Organizational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Confirmed results of the annual </a:t>
            </a:r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BoT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/AC election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Reviewed and adopted revised Policy Development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Process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Established PDP Simplification committee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Reviewed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and approved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the 2013 Budget and Operating Plan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Elected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2013 ARIN Board Officers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Empaneled 2013 Board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Committees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Met with NANOG Board on joint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activities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Reviewed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and accepted 2012 Auditors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Report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194" name="Title 1"/>
          <p:cNvSpPr txBox="1">
            <a:spLocks/>
          </p:cNvSpPr>
          <p:nvPr/>
        </p:nvSpPr>
        <p:spPr bwMode="auto">
          <a:xfrm>
            <a:off x="514350" y="282575"/>
            <a:ext cx="82978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u="sng">
                <a:latin typeface="Century Gothic" charset="0"/>
              </a:rPr>
              <a:t>ARIN Board of Trustees Activities</a:t>
            </a:r>
          </a:p>
          <a:p>
            <a:pPr algn="ctr" eaLnBrk="1" hangingPunct="1"/>
            <a:r>
              <a:rPr lang="en-US" u="sng">
                <a:latin typeface="Century Gothic" charset="0"/>
              </a:rPr>
              <a:t>(since ARIN 30)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850" y="1304925"/>
            <a:ext cx="7858125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>
                <a:latin typeface="Century Gothic" charset="0"/>
                <a:ea typeface="Century Gothic" charset="0"/>
                <a:cs typeface="Century Gothic" charset="0"/>
              </a:rPr>
              <a:t>Fees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Adopted Revised Fee Schedule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Created Fee Structure Review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panel</a:t>
            </a:r>
            <a:endParaRPr lang="en-US" i="1" u="sng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>
                <a:latin typeface="Century Gothic" charset="0"/>
                <a:ea typeface="Century Gothic" charset="0"/>
                <a:cs typeface="Century Gothic" charset="0"/>
              </a:rPr>
              <a:t>Policy </a:t>
            </a:r>
            <a:r>
              <a:rPr lang="en-US" i="1" u="sng" dirty="0">
                <a:latin typeface="Century Gothic" charset="0"/>
                <a:ea typeface="Century Gothic" charset="0"/>
                <a:cs typeface="Century Gothic" charset="0"/>
              </a:rPr>
              <a:t>Actions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Adopted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ARIN-2012-5: Removal of Renumbering Requirement for Small Multi-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homer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Adopted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ARIN-2012-7: Reassignments for Third Party Internet Access (TPIA) over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Adopted ARIN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-2012-6: Revising Section 4.4 C/I Reserved Pool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Size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Adopted ARIN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-2012-8: Aligning 8.2 and 8.3 Transfer 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Policy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242" name="Title 1"/>
          <p:cNvSpPr txBox="1">
            <a:spLocks/>
          </p:cNvSpPr>
          <p:nvPr/>
        </p:nvSpPr>
        <p:spPr bwMode="auto">
          <a:xfrm>
            <a:off x="514350" y="282575"/>
            <a:ext cx="82978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u="sng">
                <a:latin typeface="Century Gothic" charset="0"/>
              </a:rPr>
              <a:t>ARIN Board of Trustees Activities</a:t>
            </a:r>
          </a:p>
          <a:p>
            <a:pPr algn="ctr" eaLnBrk="1" hangingPunct="1"/>
            <a:r>
              <a:rPr lang="en-US" u="sng">
                <a:latin typeface="Century Gothic" charset="0"/>
              </a:rPr>
              <a:t>(since ARIN 30)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E31319-3A4F-4946-AE91-965A08B26F36}" type="slidenum">
              <a:rPr lang="en-US" sz="2000">
                <a:solidFill>
                  <a:srgbClr val="407BAC"/>
                </a:solidFill>
                <a:latin typeface="Century Gothic" charset="0"/>
                <a:cs typeface="Century Gothic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2000">
              <a:solidFill>
                <a:srgbClr val="407BAC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12290" name="Picture 2" descr="question_button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176338"/>
            <a:ext cx="45434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IN-Barbad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ARIN-Barbados.potx</Template>
  <TotalTime>1102</TotalTime>
  <Words>162</Words>
  <Application>Microsoft Macintosh PowerPoint</Application>
  <PresentationFormat>On-screen Show (4:3)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ＭＳ Ｐゴシック</vt:lpstr>
      <vt:lpstr>Arial</vt:lpstr>
      <vt:lpstr>Century Gothic</vt:lpstr>
      <vt:lpstr>ARIN-Barbados</vt:lpstr>
      <vt:lpstr>Board of Trustees Report</vt:lpstr>
      <vt:lpstr>PowerPoint Presentation</vt:lpstr>
      <vt:lpstr>PowerPoint Presentation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Jason Byrne</cp:lastModifiedBy>
  <cp:revision>99</cp:revision>
  <dcterms:created xsi:type="dcterms:W3CDTF">2010-08-12T13:39:46Z</dcterms:created>
  <dcterms:modified xsi:type="dcterms:W3CDTF">2013-04-24T13:26:10Z</dcterms:modified>
</cp:coreProperties>
</file>