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732" r:id="rId3"/>
    <p:sldMasterId id="2147483706" r:id="rId4"/>
    <p:sldMasterId id="2147483676" r:id="rId5"/>
    <p:sldMasterId id="2147483688" r:id="rId6"/>
    <p:sldMasterId id="2147483719" r:id="rId7"/>
    <p:sldMasterId id="2147483745" r:id="rId8"/>
  </p:sldMasterIdLst>
  <p:notesMasterIdLst>
    <p:notesMasterId r:id="rId27"/>
  </p:notesMasterIdLst>
  <p:sldIdLst>
    <p:sldId id="272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1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jaya\Documents\APNIC\Services%20Area\last-slash-8-tren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jaya\Documents\APNIC\Services%20Area\ipv6-delegations-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jaya\Documents\APNIC\Services%20Area\annual-membership-growt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 Transfers</c:v>
                </c:pt>
              </c:strCache>
            </c:strRef>
          </c:tx>
          <c:invertIfNegative val="0"/>
          <c:cat>
            <c:numRef>
              <c:f>Sheet1!$A$2:$A$26</c:f>
              <c:numCache>
                <c:formatCode>mmm\-yy</c:formatCode>
                <c:ptCount val="25"/>
                <c:pt idx="0">
                  <c:v>40603.0</c:v>
                </c:pt>
                <c:pt idx="1">
                  <c:v>40634.0</c:v>
                </c:pt>
                <c:pt idx="2">
                  <c:v>40664.0</c:v>
                </c:pt>
                <c:pt idx="3">
                  <c:v>40695.0</c:v>
                </c:pt>
                <c:pt idx="4">
                  <c:v>40725.0</c:v>
                </c:pt>
                <c:pt idx="5">
                  <c:v>40756.0</c:v>
                </c:pt>
                <c:pt idx="6">
                  <c:v>40787.0</c:v>
                </c:pt>
                <c:pt idx="7">
                  <c:v>40817.0</c:v>
                </c:pt>
                <c:pt idx="8">
                  <c:v>40848.0</c:v>
                </c:pt>
                <c:pt idx="9">
                  <c:v>40878.0</c:v>
                </c:pt>
                <c:pt idx="10">
                  <c:v>40909.0</c:v>
                </c:pt>
                <c:pt idx="11">
                  <c:v>40940.0</c:v>
                </c:pt>
                <c:pt idx="12">
                  <c:v>40969.0</c:v>
                </c:pt>
                <c:pt idx="13">
                  <c:v>41000.0</c:v>
                </c:pt>
                <c:pt idx="14">
                  <c:v>41030.0</c:v>
                </c:pt>
                <c:pt idx="15">
                  <c:v>41061.0</c:v>
                </c:pt>
                <c:pt idx="16">
                  <c:v>41091.0</c:v>
                </c:pt>
                <c:pt idx="17">
                  <c:v>41122.0</c:v>
                </c:pt>
                <c:pt idx="18">
                  <c:v>41153.0</c:v>
                </c:pt>
                <c:pt idx="19">
                  <c:v>41183.0</c:v>
                </c:pt>
                <c:pt idx="20">
                  <c:v>41214.0</c:v>
                </c:pt>
                <c:pt idx="21">
                  <c:v>41244.0</c:v>
                </c:pt>
                <c:pt idx="22">
                  <c:v>41275.0</c:v>
                </c:pt>
                <c:pt idx="23">
                  <c:v>41306.0</c:v>
                </c:pt>
                <c:pt idx="24">
                  <c:v>41334.0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1.0</c:v>
                </c:pt>
                <c:pt idx="4">
                  <c:v>1.0</c:v>
                </c:pt>
                <c:pt idx="5">
                  <c:v>8.0</c:v>
                </c:pt>
                <c:pt idx="6">
                  <c:v>5.0</c:v>
                </c:pt>
                <c:pt idx="7">
                  <c:v>3.0</c:v>
                </c:pt>
                <c:pt idx="8">
                  <c:v>2.0</c:v>
                </c:pt>
                <c:pt idx="9">
                  <c:v>2.0</c:v>
                </c:pt>
                <c:pt idx="10">
                  <c:v>9.0</c:v>
                </c:pt>
                <c:pt idx="11">
                  <c:v>6.0</c:v>
                </c:pt>
                <c:pt idx="12">
                  <c:v>6.0</c:v>
                </c:pt>
                <c:pt idx="13">
                  <c:v>5.0</c:v>
                </c:pt>
                <c:pt idx="14">
                  <c:v>6.0</c:v>
                </c:pt>
                <c:pt idx="15">
                  <c:v>1.0</c:v>
                </c:pt>
                <c:pt idx="16">
                  <c:v>9.0</c:v>
                </c:pt>
                <c:pt idx="17">
                  <c:v>5.0</c:v>
                </c:pt>
                <c:pt idx="18">
                  <c:v>1.0</c:v>
                </c:pt>
                <c:pt idx="19">
                  <c:v>4.0</c:v>
                </c:pt>
                <c:pt idx="20">
                  <c:v>4.0</c:v>
                </c:pt>
                <c:pt idx="21">
                  <c:v>7.0</c:v>
                </c:pt>
                <c:pt idx="22">
                  <c:v>5.0</c:v>
                </c:pt>
                <c:pt idx="23">
                  <c:v>6.0</c:v>
                </c:pt>
                <c:pt idx="24">
                  <c:v>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Inter-RIR Transfers</c:v>
                </c:pt>
              </c:strCache>
            </c:strRef>
          </c:tx>
          <c:invertIfNegative val="0"/>
          <c:cat>
            <c:numRef>
              <c:f>Sheet1!$A$2:$A$26</c:f>
              <c:numCache>
                <c:formatCode>mmm\-yy</c:formatCode>
                <c:ptCount val="25"/>
                <c:pt idx="0">
                  <c:v>40603.0</c:v>
                </c:pt>
                <c:pt idx="1">
                  <c:v>40634.0</c:v>
                </c:pt>
                <c:pt idx="2">
                  <c:v>40664.0</c:v>
                </c:pt>
                <c:pt idx="3">
                  <c:v>40695.0</c:v>
                </c:pt>
                <c:pt idx="4">
                  <c:v>40725.0</c:v>
                </c:pt>
                <c:pt idx="5">
                  <c:v>40756.0</c:v>
                </c:pt>
                <c:pt idx="6">
                  <c:v>40787.0</c:v>
                </c:pt>
                <c:pt idx="7">
                  <c:v>40817.0</c:v>
                </c:pt>
                <c:pt idx="8">
                  <c:v>40848.0</c:v>
                </c:pt>
                <c:pt idx="9">
                  <c:v>40878.0</c:v>
                </c:pt>
                <c:pt idx="10">
                  <c:v>40909.0</c:v>
                </c:pt>
                <c:pt idx="11">
                  <c:v>40940.0</c:v>
                </c:pt>
                <c:pt idx="12">
                  <c:v>40969.0</c:v>
                </c:pt>
                <c:pt idx="13">
                  <c:v>41000.0</c:v>
                </c:pt>
                <c:pt idx="14">
                  <c:v>41030.0</c:v>
                </c:pt>
                <c:pt idx="15">
                  <c:v>41061.0</c:v>
                </c:pt>
                <c:pt idx="16">
                  <c:v>41091.0</c:v>
                </c:pt>
                <c:pt idx="17">
                  <c:v>41122.0</c:v>
                </c:pt>
                <c:pt idx="18">
                  <c:v>41153.0</c:v>
                </c:pt>
                <c:pt idx="19">
                  <c:v>41183.0</c:v>
                </c:pt>
                <c:pt idx="20">
                  <c:v>41214.0</c:v>
                </c:pt>
                <c:pt idx="21">
                  <c:v>41244.0</c:v>
                </c:pt>
                <c:pt idx="22">
                  <c:v>41275.0</c:v>
                </c:pt>
                <c:pt idx="23">
                  <c:v>41306.0</c:v>
                </c:pt>
                <c:pt idx="24">
                  <c:v>41334.0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1.0</c:v>
                </c:pt>
                <c:pt idx="21">
                  <c:v>3.0</c:v>
                </c:pt>
                <c:pt idx="22">
                  <c:v>2.0</c:v>
                </c:pt>
                <c:pt idx="23">
                  <c:v>0.0</c:v>
                </c:pt>
                <c:pt idx="2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4910648"/>
        <c:axId val="2144913768"/>
      </c:barChart>
      <c:dateAx>
        <c:axId val="2144910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44913768"/>
        <c:crosses val="autoZero"/>
        <c:auto val="1"/>
        <c:lblOffset val="100"/>
        <c:baseTimeUnit val="months"/>
      </c:dateAx>
      <c:valAx>
        <c:axId val="2144913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4910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Sheet1!$A$2:$A$29</c:f>
              <c:numCache>
                <c:formatCode>mmm\-yy</c:formatCode>
                <c:ptCount val="28"/>
                <c:pt idx="0">
                  <c:v>40483.0</c:v>
                </c:pt>
                <c:pt idx="1">
                  <c:v>40513.0</c:v>
                </c:pt>
                <c:pt idx="2">
                  <c:v>40544.0</c:v>
                </c:pt>
                <c:pt idx="3">
                  <c:v>40575.0</c:v>
                </c:pt>
                <c:pt idx="4">
                  <c:v>40603.0</c:v>
                </c:pt>
                <c:pt idx="5">
                  <c:v>40634.0</c:v>
                </c:pt>
                <c:pt idx="6">
                  <c:v>40664.0</c:v>
                </c:pt>
                <c:pt idx="7">
                  <c:v>40695.0</c:v>
                </c:pt>
                <c:pt idx="8">
                  <c:v>40725.0</c:v>
                </c:pt>
                <c:pt idx="9">
                  <c:v>40756.0</c:v>
                </c:pt>
                <c:pt idx="10">
                  <c:v>40787.0</c:v>
                </c:pt>
                <c:pt idx="11">
                  <c:v>40817.0</c:v>
                </c:pt>
                <c:pt idx="12">
                  <c:v>40848.0</c:v>
                </c:pt>
                <c:pt idx="13">
                  <c:v>40878.0</c:v>
                </c:pt>
                <c:pt idx="14">
                  <c:v>40909.0</c:v>
                </c:pt>
                <c:pt idx="15">
                  <c:v>40940.0</c:v>
                </c:pt>
                <c:pt idx="16">
                  <c:v>40969.0</c:v>
                </c:pt>
                <c:pt idx="17">
                  <c:v>41000.0</c:v>
                </c:pt>
                <c:pt idx="18">
                  <c:v>41030.0</c:v>
                </c:pt>
                <c:pt idx="19">
                  <c:v>41061.0</c:v>
                </c:pt>
                <c:pt idx="20">
                  <c:v>41091.0</c:v>
                </c:pt>
                <c:pt idx="21">
                  <c:v>41122.0</c:v>
                </c:pt>
                <c:pt idx="22">
                  <c:v>41153.0</c:v>
                </c:pt>
                <c:pt idx="23">
                  <c:v>41183.0</c:v>
                </c:pt>
                <c:pt idx="24">
                  <c:v>41214.0</c:v>
                </c:pt>
                <c:pt idx="25">
                  <c:v>41244.0</c:v>
                </c:pt>
                <c:pt idx="26">
                  <c:v>41275.0</c:v>
                </c:pt>
                <c:pt idx="27">
                  <c:v>41306.0</c:v>
                </c:pt>
              </c:numCache>
            </c:num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2304.0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256.0</c:v>
                </c:pt>
                <c:pt idx="5">
                  <c:v>2560.0</c:v>
                </c:pt>
                <c:pt idx="6">
                  <c:v>16384.0</c:v>
                </c:pt>
                <c:pt idx="7">
                  <c:v>8192.0</c:v>
                </c:pt>
                <c:pt idx="8">
                  <c:v>1024.0</c:v>
                </c:pt>
                <c:pt idx="9">
                  <c:v>136960.0</c:v>
                </c:pt>
                <c:pt idx="10">
                  <c:v>55296.0</c:v>
                </c:pt>
                <c:pt idx="11">
                  <c:v>1.261568E6</c:v>
                </c:pt>
                <c:pt idx="12">
                  <c:v>4864.0</c:v>
                </c:pt>
                <c:pt idx="13">
                  <c:v>24064.0</c:v>
                </c:pt>
                <c:pt idx="14">
                  <c:v>320000.0</c:v>
                </c:pt>
                <c:pt idx="15">
                  <c:v>139776.0</c:v>
                </c:pt>
                <c:pt idx="16">
                  <c:v>58624.0</c:v>
                </c:pt>
                <c:pt idx="17">
                  <c:v>73472.0</c:v>
                </c:pt>
                <c:pt idx="18">
                  <c:v>6144.0</c:v>
                </c:pt>
                <c:pt idx="19">
                  <c:v>81920.0</c:v>
                </c:pt>
                <c:pt idx="20">
                  <c:v>75264.0</c:v>
                </c:pt>
                <c:pt idx="21">
                  <c:v>481561.0</c:v>
                </c:pt>
                <c:pt idx="22">
                  <c:v>131840.0</c:v>
                </c:pt>
                <c:pt idx="23">
                  <c:v>312064.0</c:v>
                </c:pt>
                <c:pt idx="24">
                  <c:v>51456.0</c:v>
                </c:pt>
                <c:pt idx="25">
                  <c:v>222976.0</c:v>
                </c:pt>
                <c:pt idx="26">
                  <c:v>110592.0</c:v>
                </c:pt>
                <c:pt idx="27">
                  <c:v>17408.0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958104"/>
        <c:axId val="2144961160"/>
      </c:barChart>
      <c:dateAx>
        <c:axId val="21449581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44961160"/>
        <c:crosses val="autoZero"/>
        <c:auto val="1"/>
        <c:lblOffset val="100"/>
        <c:baseTimeUnit val="months"/>
      </c:dateAx>
      <c:valAx>
        <c:axId val="2144961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4958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'data as of 4 Feb 2012'!$G$1</c:f>
              <c:strCache>
                <c:ptCount val="1"/>
                <c:pt idx="0">
                  <c:v>Cumulative</c:v>
                </c:pt>
              </c:strCache>
            </c:strRef>
          </c:tx>
          <c:marker>
            <c:symbol val="none"/>
          </c:marker>
          <c:trendline>
            <c:trendlineType val="linear"/>
            <c:forward val="6500.0"/>
            <c:dispRSqr val="0"/>
            <c:dispEq val="0"/>
          </c:trendline>
          <c:cat>
            <c:numRef>
              <c:f>'data as of 4 Feb 2012'!$E$2:$E$2036</c:f>
              <c:numCache>
                <c:formatCode>m/d/yyyy</c:formatCode>
                <c:ptCount val="2035"/>
                <c:pt idx="0">
                  <c:v>40638.0</c:v>
                </c:pt>
                <c:pt idx="1">
                  <c:v>40638.0</c:v>
                </c:pt>
                <c:pt idx="2">
                  <c:v>40651.0</c:v>
                </c:pt>
                <c:pt idx="3">
                  <c:v>40651.0</c:v>
                </c:pt>
                <c:pt idx="4">
                  <c:v>40651.0</c:v>
                </c:pt>
                <c:pt idx="5">
                  <c:v>40651.0</c:v>
                </c:pt>
                <c:pt idx="6">
                  <c:v>40651.0</c:v>
                </c:pt>
                <c:pt idx="7">
                  <c:v>40651.0</c:v>
                </c:pt>
                <c:pt idx="8">
                  <c:v>40651.0</c:v>
                </c:pt>
                <c:pt idx="9">
                  <c:v>40651.0</c:v>
                </c:pt>
                <c:pt idx="10">
                  <c:v>40651.0</c:v>
                </c:pt>
                <c:pt idx="11">
                  <c:v>40651.0</c:v>
                </c:pt>
                <c:pt idx="12">
                  <c:v>40651.0</c:v>
                </c:pt>
                <c:pt idx="13">
                  <c:v>40651.0</c:v>
                </c:pt>
                <c:pt idx="14">
                  <c:v>40651.0</c:v>
                </c:pt>
                <c:pt idx="15">
                  <c:v>40651.0</c:v>
                </c:pt>
                <c:pt idx="16">
                  <c:v>40651.0</c:v>
                </c:pt>
                <c:pt idx="17">
                  <c:v>40651.0</c:v>
                </c:pt>
                <c:pt idx="18">
                  <c:v>40651.0</c:v>
                </c:pt>
                <c:pt idx="19">
                  <c:v>40651.0</c:v>
                </c:pt>
                <c:pt idx="20">
                  <c:v>40651.0</c:v>
                </c:pt>
                <c:pt idx="21">
                  <c:v>40651.0</c:v>
                </c:pt>
                <c:pt idx="22">
                  <c:v>40651.0</c:v>
                </c:pt>
                <c:pt idx="23">
                  <c:v>40651.0</c:v>
                </c:pt>
                <c:pt idx="24">
                  <c:v>40651.0</c:v>
                </c:pt>
                <c:pt idx="25">
                  <c:v>40651.0</c:v>
                </c:pt>
                <c:pt idx="26">
                  <c:v>40651.0</c:v>
                </c:pt>
                <c:pt idx="27">
                  <c:v>40651.0</c:v>
                </c:pt>
                <c:pt idx="28">
                  <c:v>40651.0</c:v>
                </c:pt>
                <c:pt idx="29">
                  <c:v>40651.0</c:v>
                </c:pt>
                <c:pt idx="30">
                  <c:v>40651.0</c:v>
                </c:pt>
                <c:pt idx="31">
                  <c:v>40651.0</c:v>
                </c:pt>
                <c:pt idx="32">
                  <c:v>40651.0</c:v>
                </c:pt>
                <c:pt idx="33">
                  <c:v>40651.0</c:v>
                </c:pt>
                <c:pt idx="34">
                  <c:v>40651.0</c:v>
                </c:pt>
                <c:pt idx="35">
                  <c:v>40651.0</c:v>
                </c:pt>
                <c:pt idx="36">
                  <c:v>40651.0</c:v>
                </c:pt>
                <c:pt idx="37">
                  <c:v>40651.0</c:v>
                </c:pt>
                <c:pt idx="38">
                  <c:v>40652.0</c:v>
                </c:pt>
                <c:pt idx="39">
                  <c:v>40652.0</c:v>
                </c:pt>
                <c:pt idx="40">
                  <c:v>40652.0</c:v>
                </c:pt>
                <c:pt idx="41">
                  <c:v>40652.0</c:v>
                </c:pt>
                <c:pt idx="42">
                  <c:v>40652.0</c:v>
                </c:pt>
                <c:pt idx="43">
                  <c:v>40652.0</c:v>
                </c:pt>
                <c:pt idx="44">
                  <c:v>40652.0</c:v>
                </c:pt>
                <c:pt idx="45">
                  <c:v>40652.0</c:v>
                </c:pt>
                <c:pt idx="46">
                  <c:v>40652.0</c:v>
                </c:pt>
                <c:pt idx="47">
                  <c:v>40652.0</c:v>
                </c:pt>
                <c:pt idx="48">
                  <c:v>40652.0</c:v>
                </c:pt>
                <c:pt idx="49">
                  <c:v>40652.0</c:v>
                </c:pt>
                <c:pt idx="50">
                  <c:v>40652.0</c:v>
                </c:pt>
                <c:pt idx="51">
                  <c:v>40652.0</c:v>
                </c:pt>
                <c:pt idx="52">
                  <c:v>40652.0</c:v>
                </c:pt>
                <c:pt idx="53">
                  <c:v>40652.0</c:v>
                </c:pt>
                <c:pt idx="54">
                  <c:v>40653.0</c:v>
                </c:pt>
                <c:pt idx="55">
                  <c:v>40653.0</c:v>
                </c:pt>
                <c:pt idx="56">
                  <c:v>40653.0</c:v>
                </c:pt>
                <c:pt idx="57">
                  <c:v>40653.0</c:v>
                </c:pt>
                <c:pt idx="58">
                  <c:v>40653.0</c:v>
                </c:pt>
                <c:pt idx="59">
                  <c:v>40653.0</c:v>
                </c:pt>
                <c:pt idx="60">
                  <c:v>40653.0</c:v>
                </c:pt>
                <c:pt idx="61">
                  <c:v>40653.0</c:v>
                </c:pt>
                <c:pt idx="62">
                  <c:v>40653.0</c:v>
                </c:pt>
                <c:pt idx="63">
                  <c:v>40653.0</c:v>
                </c:pt>
                <c:pt idx="64">
                  <c:v>40653.0</c:v>
                </c:pt>
                <c:pt idx="65">
                  <c:v>40653.0</c:v>
                </c:pt>
                <c:pt idx="66">
                  <c:v>40653.0</c:v>
                </c:pt>
                <c:pt idx="67">
                  <c:v>40653.0</c:v>
                </c:pt>
                <c:pt idx="68">
                  <c:v>40653.0</c:v>
                </c:pt>
                <c:pt idx="69">
                  <c:v>40653.0</c:v>
                </c:pt>
                <c:pt idx="70">
                  <c:v>40653.0</c:v>
                </c:pt>
                <c:pt idx="71">
                  <c:v>40653.0</c:v>
                </c:pt>
                <c:pt idx="72">
                  <c:v>40653.0</c:v>
                </c:pt>
                <c:pt idx="73">
                  <c:v>40653.0</c:v>
                </c:pt>
                <c:pt idx="74">
                  <c:v>40653.0</c:v>
                </c:pt>
                <c:pt idx="75">
                  <c:v>40653.0</c:v>
                </c:pt>
                <c:pt idx="76">
                  <c:v>40653.0</c:v>
                </c:pt>
                <c:pt idx="77">
                  <c:v>40653.0</c:v>
                </c:pt>
                <c:pt idx="78">
                  <c:v>40653.0</c:v>
                </c:pt>
                <c:pt idx="79">
                  <c:v>40653.0</c:v>
                </c:pt>
                <c:pt idx="80">
                  <c:v>40653.0</c:v>
                </c:pt>
                <c:pt idx="81">
                  <c:v>40653.0</c:v>
                </c:pt>
                <c:pt idx="82">
                  <c:v>40653.0</c:v>
                </c:pt>
                <c:pt idx="83">
                  <c:v>40653.0</c:v>
                </c:pt>
                <c:pt idx="84">
                  <c:v>40653.0</c:v>
                </c:pt>
                <c:pt idx="85">
                  <c:v>40653.0</c:v>
                </c:pt>
                <c:pt idx="86">
                  <c:v>40653.0</c:v>
                </c:pt>
                <c:pt idx="87">
                  <c:v>40653.0</c:v>
                </c:pt>
                <c:pt idx="88">
                  <c:v>40653.0</c:v>
                </c:pt>
                <c:pt idx="89">
                  <c:v>40653.0</c:v>
                </c:pt>
                <c:pt idx="90">
                  <c:v>40653.0</c:v>
                </c:pt>
                <c:pt idx="91">
                  <c:v>40653.0</c:v>
                </c:pt>
                <c:pt idx="92">
                  <c:v>40654.0</c:v>
                </c:pt>
                <c:pt idx="93">
                  <c:v>40654.0</c:v>
                </c:pt>
                <c:pt idx="94">
                  <c:v>40654.0</c:v>
                </c:pt>
                <c:pt idx="95">
                  <c:v>40654.0</c:v>
                </c:pt>
                <c:pt idx="96">
                  <c:v>40654.0</c:v>
                </c:pt>
                <c:pt idx="97">
                  <c:v>40654.0</c:v>
                </c:pt>
                <c:pt idx="98">
                  <c:v>40654.0</c:v>
                </c:pt>
                <c:pt idx="99">
                  <c:v>40654.0</c:v>
                </c:pt>
                <c:pt idx="100">
                  <c:v>40654.0</c:v>
                </c:pt>
                <c:pt idx="101">
                  <c:v>40654.0</c:v>
                </c:pt>
                <c:pt idx="102">
                  <c:v>40654.0</c:v>
                </c:pt>
                <c:pt idx="103">
                  <c:v>40654.0</c:v>
                </c:pt>
                <c:pt idx="104">
                  <c:v>40654.0</c:v>
                </c:pt>
                <c:pt idx="105">
                  <c:v>40654.0</c:v>
                </c:pt>
                <c:pt idx="106">
                  <c:v>40654.0</c:v>
                </c:pt>
                <c:pt idx="107">
                  <c:v>40654.0</c:v>
                </c:pt>
                <c:pt idx="108">
                  <c:v>40654.0</c:v>
                </c:pt>
                <c:pt idx="109">
                  <c:v>40654.0</c:v>
                </c:pt>
                <c:pt idx="110">
                  <c:v>40654.0</c:v>
                </c:pt>
                <c:pt idx="111">
                  <c:v>40660.0</c:v>
                </c:pt>
                <c:pt idx="112">
                  <c:v>40660.0</c:v>
                </c:pt>
                <c:pt idx="113">
                  <c:v>40660.0</c:v>
                </c:pt>
                <c:pt idx="114">
                  <c:v>40660.0</c:v>
                </c:pt>
                <c:pt idx="115">
                  <c:v>40660.0</c:v>
                </c:pt>
                <c:pt idx="116">
                  <c:v>40660.0</c:v>
                </c:pt>
                <c:pt idx="117">
                  <c:v>40660.0</c:v>
                </c:pt>
                <c:pt idx="118">
                  <c:v>40660.0</c:v>
                </c:pt>
                <c:pt idx="119">
                  <c:v>40660.0</c:v>
                </c:pt>
                <c:pt idx="120">
                  <c:v>40660.0</c:v>
                </c:pt>
                <c:pt idx="121">
                  <c:v>40660.0</c:v>
                </c:pt>
                <c:pt idx="122">
                  <c:v>40660.0</c:v>
                </c:pt>
                <c:pt idx="123">
                  <c:v>40660.0</c:v>
                </c:pt>
                <c:pt idx="124">
                  <c:v>40660.0</c:v>
                </c:pt>
                <c:pt idx="125">
                  <c:v>40660.0</c:v>
                </c:pt>
                <c:pt idx="126">
                  <c:v>40660.0</c:v>
                </c:pt>
                <c:pt idx="127">
                  <c:v>40660.0</c:v>
                </c:pt>
                <c:pt idx="128">
                  <c:v>40660.0</c:v>
                </c:pt>
                <c:pt idx="129">
                  <c:v>40660.0</c:v>
                </c:pt>
                <c:pt idx="130">
                  <c:v>40660.0</c:v>
                </c:pt>
                <c:pt idx="131">
                  <c:v>40660.0</c:v>
                </c:pt>
                <c:pt idx="132">
                  <c:v>40660.0</c:v>
                </c:pt>
                <c:pt idx="133">
                  <c:v>40660.0</c:v>
                </c:pt>
                <c:pt idx="134">
                  <c:v>40660.0</c:v>
                </c:pt>
                <c:pt idx="135">
                  <c:v>40661.0</c:v>
                </c:pt>
                <c:pt idx="136">
                  <c:v>40661.0</c:v>
                </c:pt>
                <c:pt idx="137">
                  <c:v>40661.0</c:v>
                </c:pt>
                <c:pt idx="138">
                  <c:v>40661.0</c:v>
                </c:pt>
                <c:pt idx="139">
                  <c:v>40661.0</c:v>
                </c:pt>
                <c:pt idx="140">
                  <c:v>40661.0</c:v>
                </c:pt>
                <c:pt idx="141">
                  <c:v>40661.0</c:v>
                </c:pt>
                <c:pt idx="142">
                  <c:v>40661.0</c:v>
                </c:pt>
                <c:pt idx="143">
                  <c:v>40661.0</c:v>
                </c:pt>
                <c:pt idx="144">
                  <c:v>40661.0</c:v>
                </c:pt>
                <c:pt idx="145">
                  <c:v>40661.0</c:v>
                </c:pt>
                <c:pt idx="146">
                  <c:v>40661.0</c:v>
                </c:pt>
                <c:pt idx="147">
                  <c:v>40661.0</c:v>
                </c:pt>
                <c:pt idx="148">
                  <c:v>40662.0</c:v>
                </c:pt>
                <c:pt idx="149">
                  <c:v>40662.0</c:v>
                </c:pt>
                <c:pt idx="150">
                  <c:v>40662.0</c:v>
                </c:pt>
                <c:pt idx="151">
                  <c:v>40662.0</c:v>
                </c:pt>
                <c:pt idx="152">
                  <c:v>40662.0</c:v>
                </c:pt>
                <c:pt idx="153">
                  <c:v>40662.0</c:v>
                </c:pt>
                <c:pt idx="154">
                  <c:v>40662.0</c:v>
                </c:pt>
                <c:pt idx="155">
                  <c:v>40662.0</c:v>
                </c:pt>
                <c:pt idx="156">
                  <c:v>40662.0</c:v>
                </c:pt>
                <c:pt idx="157">
                  <c:v>40662.0</c:v>
                </c:pt>
                <c:pt idx="158">
                  <c:v>40662.0</c:v>
                </c:pt>
                <c:pt idx="159">
                  <c:v>40662.0</c:v>
                </c:pt>
                <c:pt idx="160">
                  <c:v>40662.0</c:v>
                </c:pt>
                <c:pt idx="161">
                  <c:v>40662.0</c:v>
                </c:pt>
                <c:pt idx="162">
                  <c:v>40662.0</c:v>
                </c:pt>
                <c:pt idx="163">
                  <c:v>40662.0</c:v>
                </c:pt>
                <c:pt idx="164">
                  <c:v>40662.0</c:v>
                </c:pt>
                <c:pt idx="165">
                  <c:v>40662.0</c:v>
                </c:pt>
                <c:pt idx="166">
                  <c:v>40662.0</c:v>
                </c:pt>
                <c:pt idx="167">
                  <c:v>40662.0</c:v>
                </c:pt>
                <c:pt idx="168">
                  <c:v>40662.0</c:v>
                </c:pt>
                <c:pt idx="169">
                  <c:v>40662.0</c:v>
                </c:pt>
                <c:pt idx="170">
                  <c:v>40662.0</c:v>
                </c:pt>
                <c:pt idx="171">
                  <c:v>40664.0</c:v>
                </c:pt>
                <c:pt idx="172">
                  <c:v>40666.0</c:v>
                </c:pt>
                <c:pt idx="173">
                  <c:v>40666.0</c:v>
                </c:pt>
                <c:pt idx="174">
                  <c:v>40666.0</c:v>
                </c:pt>
                <c:pt idx="175">
                  <c:v>40666.0</c:v>
                </c:pt>
                <c:pt idx="176">
                  <c:v>40666.0</c:v>
                </c:pt>
                <c:pt idx="177">
                  <c:v>40666.0</c:v>
                </c:pt>
                <c:pt idx="178">
                  <c:v>40667.0</c:v>
                </c:pt>
                <c:pt idx="179">
                  <c:v>40667.0</c:v>
                </c:pt>
                <c:pt idx="180">
                  <c:v>40667.0</c:v>
                </c:pt>
                <c:pt idx="181">
                  <c:v>40667.0</c:v>
                </c:pt>
                <c:pt idx="182">
                  <c:v>40667.0</c:v>
                </c:pt>
                <c:pt idx="183">
                  <c:v>40667.0</c:v>
                </c:pt>
                <c:pt idx="184">
                  <c:v>40667.0</c:v>
                </c:pt>
                <c:pt idx="185">
                  <c:v>40667.0</c:v>
                </c:pt>
                <c:pt idx="186">
                  <c:v>40667.0</c:v>
                </c:pt>
                <c:pt idx="187">
                  <c:v>40668.0</c:v>
                </c:pt>
                <c:pt idx="188">
                  <c:v>40668.0</c:v>
                </c:pt>
                <c:pt idx="189">
                  <c:v>40668.0</c:v>
                </c:pt>
                <c:pt idx="190">
                  <c:v>40668.0</c:v>
                </c:pt>
                <c:pt idx="191">
                  <c:v>40668.0</c:v>
                </c:pt>
                <c:pt idx="192">
                  <c:v>40669.0</c:v>
                </c:pt>
                <c:pt idx="193">
                  <c:v>40669.0</c:v>
                </c:pt>
                <c:pt idx="194">
                  <c:v>40669.0</c:v>
                </c:pt>
                <c:pt idx="195">
                  <c:v>40669.0</c:v>
                </c:pt>
                <c:pt idx="196">
                  <c:v>40669.0</c:v>
                </c:pt>
                <c:pt idx="197">
                  <c:v>40672.0</c:v>
                </c:pt>
                <c:pt idx="198">
                  <c:v>40672.0</c:v>
                </c:pt>
                <c:pt idx="199">
                  <c:v>40672.0</c:v>
                </c:pt>
                <c:pt idx="200">
                  <c:v>40672.0</c:v>
                </c:pt>
                <c:pt idx="201">
                  <c:v>40672.0</c:v>
                </c:pt>
                <c:pt idx="202">
                  <c:v>40673.0</c:v>
                </c:pt>
                <c:pt idx="203">
                  <c:v>40673.0</c:v>
                </c:pt>
                <c:pt idx="204">
                  <c:v>40673.0</c:v>
                </c:pt>
                <c:pt idx="205">
                  <c:v>40673.0</c:v>
                </c:pt>
                <c:pt idx="206">
                  <c:v>40673.0</c:v>
                </c:pt>
                <c:pt idx="207">
                  <c:v>40674.0</c:v>
                </c:pt>
                <c:pt idx="208">
                  <c:v>40674.0</c:v>
                </c:pt>
                <c:pt idx="209">
                  <c:v>40674.0</c:v>
                </c:pt>
                <c:pt idx="210">
                  <c:v>40674.0</c:v>
                </c:pt>
                <c:pt idx="211">
                  <c:v>40674.0</c:v>
                </c:pt>
                <c:pt idx="212">
                  <c:v>40674.0</c:v>
                </c:pt>
                <c:pt idx="213">
                  <c:v>40674.0</c:v>
                </c:pt>
                <c:pt idx="214">
                  <c:v>40674.0</c:v>
                </c:pt>
                <c:pt idx="215">
                  <c:v>40675.0</c:v>
                </c:pt>
                <c:pt idx="216">
                  <c:v>40675.0</c:v>
                </c:pt>
                <c:pt idx="217">
                  <c:v>40675.0</c:v>
                </c:pt>
                <c:pt idx="218">
                  <c:v>40675.0</c:v>
                </c:pt>
                <c:pt idx="219">
                  <c:v>40675.0</c:v>
                </c:pt>
                <c:pt idx="220">
                  <c:v>40675.0</c:v>
                </c:pt>
                <c:pt idx="221">
                  <c:v>40675.0</c:v>
                </c:pt>
                <c:pt idx="222">
                  <c:v>40676.0</c:v>
                </c:pt>
                <c:pt idx="223">
                  <c:v>40676.0</c:v>
                </c:pt>
                <c:pt idx="224">
                  <c:v>40676.0</c:v>
                </c:pt>
                <c:pt idx="225">
                  <c:v>40676.0</c:v>
                </c:pt>
                <c:pt idx="226">
                  <c:v>40676.0</c:v>
                </c:pt>
                <c:pt idx="227">
                  <c:v>40676.0</c:v>
                </c:pt>
                <c:pt idx="228">
                  <c:v>40676.0</c:v>
                </c:pt>
                <c:pt idx="229">
                  <c:v>40676.0</c:v>
                </c:pt>
                <c:pt idx="230">
                  <c:v>40676.0</c:v>
                </c:pt>
                <c:pt idx="231">
                  <c:v>40676.0</c:v>
                </c:pt>
                <c:pt idx="232">
                  <c:v>40676.0</c:v>
                </c:pt>
                <c:pt idx="233">
                  <c:v>40679.0</c:v>
                </c:pt>
                <c:pt idx="234">
                  <c:v>40679.0</c:v>
                </c:pt>
                <c:pt idx="235">
                  <c:v>40679.0</c:v>
                </c:pt>
                <c:pt idx="236">
                  <c:v>40679.0</c:v>
                </c:pt>
                <c:pt idx="237">
                  <c:v>40680.0</c:v>
                </c:pt>
                <c:pt idx="238">
                  <c:v>40680.0</c:v>
                </c:pt>
                <c:pt idx="239">
                  <c:v>40680.0</c:v>
                </c:pt>
                <c:pt idx="240">
                  <c:v>40680.0</c:v>
                </c:pt>
                <c:pt idx="241">
                  <c:v>40680.0</c:v>
                </c:pt>
                <c:pt idx="242">
                  <c:v>40680.0</c:v>
                </c:pt>
                <c:pt idx="243">
                  <c:v>40680.0</c:v>
                </c:pt>
                <c:pt idx="244">
                  <c:v>40680.0</c:v>
                </c:pt>
                <c:pt idx="245">
                  <c:v>40681.0</c:v>
                </c:pt>
                <c:pt idx="246">
                  <c:v>40681.0</c:v>
                </c:pt>
                <c:pt idx="247">
                  <c:v>40682.0</c:v>
                </c:pt>
                <c:pt idx="248">
                  <c:v>40682.0</c:v>
                </c:pt>
                <c:pt idx="249">
                  <c:v>40682.0</c:v>
                </c:pt>
                <c:pt idx="250">
                  <c:v>40682.0</c:v>
                </c:pt>
                <c:pt idx="251">
                  <c:v>40682.0</c:v>
                </c:pt>
                <c:pt idx="252">
                  <c:v>40683.0</c:v>
                </c:pt>
                <c:pt idx="253">
                  <c:v>40683.0</c:v>
                </c:pt>
                <c:pt idx="254">
                  <c:v>40683.0</c:v>
                </c:pt>
                <c:pt idx="255">
                  <c:v>40686.0</c:v>
                </c:pt>
                <c:pt idx="256">
                  <c:v>40686.0</c:v>
                </c:pt>
                <c:pt idx="257">
                  <c:v>40686.0</c:v>
                </c:pt>
                <c:pt idx="258">
                  <c:v>40686.0</c:v>
                </c:pt>
                <c:pt idx="259">
                  <c:v>40686.0</c:v>
                </c:pt>
                <c:pt idx="260">
                  <c:v>40686.0</c:v>
                </c:pt>
                <c:pt idx="261">
                  <c:v>40686.0</c:v>
                </c:pt>
                <c:pt idx="262">
                  <c:v>40687.0</c:v>
                </c:pt>
                <c:pt idx="263">
                  <c:v>40687.0</c:v>
                </c:pt>
                <c:pt idx="264">
                  <c:v>40687.0</c:v>
                </c:pt>
                <c:pt idx="265">
                  <c:v>40687.0</c:v>
                </c:pt>
                <c:pt idx="266">
                  <c:v>40688.0</c:v>
                </c:pt>
                <c:pt idx="267">
                  <c:v>40688.0</c:v>
                </c:pt>
                <c:pt idx="268">
                  <c:v>40688.0</c:v>
                </c:pt>
                <c:pt idx="269">
                  <c:v>40688.0</c:v>
                </c:pt>
                <c:pt idx="270">
                  <c:v>40688.0</c:v>
                </c:pt>
                <c:pt idx="271">
                  <c:v>40688.0</c:v>
                </c:pt>
                <c:pt idx="272">
                  <c:v>40688.0</c:v>
                </c:pt>
                <c:pt idx="273">
                  <c:v>40689.0</c:v>
                </c:pt>
                <c:pt idx="274">
                  <c:v>40689.0</c:v>
                </c:pt>
                <c:pt idx="275">
                  <c:v>40689.0</c:v>
                </c:pt>
                <c:pt idx="276">
                  <c:v>40690.0</c:v>
                </c:pt>
                <c:pt idx="277">
                  <c:v>40693.0</c:v>
                </c:pt>
                <c:pt idx="278">
                  <c:v>40693.0</c:v>
                </c:pt>
                <c:pt idx="279">
                  <c:v>40693.0</c:v>
                </c:pt>
                <c:pt idx="280">
                  <c:v>40694.0</c:v>
                </c:pt>
                <c:pt idx="281">
                  <c:v>40694.0</c:v>
                </c:pt>
                <c:pt idx="282">
                  <c:v>40694.0</c:v>
                </c:pt>
                <c:pt idx="283">
                  <c:v>40694.0</c:v>
                </c:pt>
                <c:pt idx="284">
                  <c:v>40694.0</c:v>
                </c:pt>
                <c:pt idx="285">
                  <c:v>40694.0</c:v>
                </c:pt>
                <c:pt idx="286">
                  <c:v>40695.0</c:v>
                </c:pt>
                <c:pt idx="287">
                  <c:v>40695.0</c:v>
                </c:pt>
                <c:pt idx="288">
                  <c:v>40695.0</c:v>
                </c:pt>
                <c:pt idx="289">
                  <c:v>40695.0</c:v>
                </c:pt>
                <c:pt idx="290">
                  <c:v>40695.0</c:v>
                </c:pt>
                <c:pt idx="291">
                  <c:v>40695.0</c:v>
                </c:pt>
                <c:pt idx="292">
                  <c:v>40695.0</c:v>
                </c:pt>
                <c:pt idx="293">
                  <c:v>40695.0</c:v>
                </c:pt>
                <c:pt idx="294">
                  <c:v>40696.0</c:v>
                </c:pt>
                <c:pt idx="295">
                  <c:v>40696.0</c:v>
                </c:pt>
                <c:pt idx="296">
                  <c:v>40696.0</c:v>
                </c:pt>
                <c:pt idx="297">
                  <c:v>40696.0</c:v>
                </c:pt>
                <c:pt idx="298">
                  <c:v>40696.0</c:v>
                </c:pt>
                <c:pt idx="299">
                  <c:v>40697.0</c:v>
                </c:pt>
                <c:pt idx="300">
                  <c:v>40697.0</c:v>
                </c:pt>
                <c:pt idx="301">
                  <c:v>40697.0</c:v>
                </c:pt>
                <c:pt idx="302">
                  <c:v>40697.0</c:v>
                </c:pt>
                <c:pt idx="303">
                  <c:v>40697.0</c:v>
                </c:pt>
                <c:pt idx="304">
                  <c:v>40697.0</c:v>
                </c:pt>
                <c:pt idx="305">
                  <c:v>40697.0</c:v>
                </c:pt>
                <c:pt idx="306">
                  <c:v>40697.0</c:v>
                </c:pt>
                <c:pt idx="307">
                  <c:v>40700.0</c:v>
                </c:pt>
                <c:pt idx="308">
                  <c:v>40700.0</c:v>
                </c:pt>
                <c:pt idx="309">
                  <c:v>40700.0</c:v>
                </c:pt>
                <c:pt idx="310">
                  <c:v>40700.0</c:v>
                </c:pt>
                <c:pt idx="311">
                  <c:v>40701.0</c:v>
                </c:pt>
                <c:pt idx="312">
                  <c:v>40701.0</c:v>
                </c:pt>
                <c:pt idx="313">
                  <c:v>40701.0</c:v>
                </c:pt>
                <c:pt idx="314">
                  <c:v>40701.0</c:v>
                </c:pt>
                <c:pt idx="315">
                  <c:v>40702.0</c:v>
                </c:pt>
                <c:pt idx="316">
                  <c:v>40702.0</c:v>
                </c:pt>
                <c:pt idx="317">
                  <c:v>40702.0</c:v>
                </c:pt>
                <c:pt idx="318">
                  <c:v>40703.0</c:v>
                </c:pt>
                <c:pt idx="319">
                  <c:v>40703.0</c:v>
                </c:pt>
                <c:pt idx="320">
                  <c:v>40703.0</c:v>
                </c:pt>
                <c:pt idx="321">
                  <c:v>40703.0</c:v>
                </c:pt>
                <c:pt idx="322">
                  <c:v>40703.0</c:v>
                </c:pt>
                <c:pt idx="323">
                  <c:v>40703.0</c:v>
                </c:pt>
                <c:pt idx="324">
                  <c:v>40704.0</c:v>
                </c:pt>
                <c:pt idx="325">
                  <c:v>40704.0</c:v>
                </c:pt>
                <c:pt idx="326">
                  <c:v>40704.0</c:v>
                </c:pt>
                <c:pt idx="327">
                  <c:v>40704.0</c:v>
                </c:pt>
                <c:pt idx="328">
                  <c:v>40704.0</c:v>
                </c:pt>
                <c:pt idx="329">
                  <c:v>40708.0</c:v>
                </c:pt>
                <c:pt idx="330">
                  <c:v>40708.0</c:v>
                </c:pt>
                <c:pt idx="331">
                  <c:v>40708.0</c:v>
                </c:pt>
                <c:pt idx="332">
                  <c:v>40708.0</c:v>
                </c:pt>
                <c:pt idx="333">
                  <c:v>40708.0</c:v>
                </c:pt>
                <c:pt idx="334">
                  <c:v>40708.0</c:v>
                </c:pt>
                <c:pt idx="335">
                  <c:v>40709.0</c:v>
                </c:pt>
                <c:pt idx="336">
                  <c:v>40709.0</c:v>
                </c:pt>
                <c:pt idx="337">
                  <c:v>40709.0</c:v>
                </c:pt>
                <c:pt idx="338">
                  <c:v>40709.0</c:v>
                </c:pt>
                <c:pt idx="339">
                  <c:v>40709.0</c:v>
                </c:pt>
                <c:pt idx="340">
                  <c:v>40710.0</c:v>
                </c:pt>
                <c:pt idx="341">
                  <c:v>40710.0</c:v>
                </c:pt>
                <c:pt idx="342">
                  <c:v>40711.0</c:v>
                </c:pt>
                <c:pt idx="343">
                  <c:v>40714.0</c:v>
                </c:pt>
                <c:pt idx="344">
                  <c:v>40714.0</c:v>
                </c:pt>
                <c:pt idx="345">
                  <c:v>40714.0</c:v>
                </c:pt>
                <c:pt idx="346">
                  <c:v>40714.0</c:v>
                </c:pt>
                <c:pt idx="347">
                  <c:v>40715.0</c:v>
                </c:pt>
                <c:pt idx="348">
                  <c:v>40715.0</c:v>
                </c:pt>
                <c:pt idx="349">
                  <c:v>40715.0</c:v>
                </c:pt>
                <c:pt idx="350">
                  <c:v>40715.0</c:v>
                </c:pt>
                <c:pt idx="351">
                  <c:v>40715.0</c:v>
                </c:pt>
                <c:pt idx="352">
                  <c:v>40715.0</c:v>
                </c:pt>
                <c:pt idx="353">
                  <c:v>40716.0</c:v>
                </c:pt>
                <c:pt idx="354">
                  <c:v>40716.0</c:v>
                </c:pt>
                <c:pt idx="355">
                  <c:v>40716.0</c:v>
                </c:pt>
                <c:pt idx="356">
                  <c:v>40716.0</c:v>
                </c:pt>
                <c:pt idx="357">
                  <c:v>40716.0</c:v>
                </c:pt>
                <c:pt idx="358">
                  <c:v>40717.0</c:v>
                </c:pt>
                <c:pt idx="359">
                  <c:v>40717.0</c:v>
                </c:pt>
                <c:pt idx="360">
                  <c:v>40717.0</c:v>
                </c:pt>
                <c:pt idx="361">
                  <c:v>40717.0</c:v>
                </c:pt>
                <c:pt idx="362">
                  <c:v>40717.0</c:v>
                </c:pt>
                <c:pt idx="363">
                  <c:v>40718.0</c:v>
                </c:pt>
                <c:pt idx="364">
                  <c:v>40718.0</c:v>
                </c:pt>
                <c:pt idx="365">
                  <c:v>40718.0</c:v>
                </c:pt>
                <c:pt idx="366">
                  <c:v>40718.0</c:v>
                </c:pt>
                <c:pt idx="367">
                  <c:v>40718.0</c:v>
                </c:pt>
                <c:pt idx="368">
                  <c:v>40718.0</c:v>
                </c:pt>
                <c:pt idx="369">
                  <c:v>40718.0</c:v>
                </c:pt>
                <c:pt idx="370">
                  <c:v>40721.0</c:v>
                </c:pt>
                <c:pt idx="371">
                  <c:v>40721.0</c:v>
                </c:pt>
                <c:pt idx="372">
                  <c:v>40722.0</c:v>
                </c:pt>
                <c:pt idx="373">
                  <c:v>40722.0</c:v>
                </c:pt>
                <c:pt idx="374">
                  <c:v>40722.0</c:v>
                </c:pt>
                <c:pt idx="375">
                  <c:v>40722.0</c:v>
                </c:pt>
                <c:pt idx="376">
                  <c:v>40723.0</c:v>
                </c:pt>
                <c:pt idx="377">
                  <c:v>40723.0</c:v>
                </c:pt>
                <c:pt idx="378">
                  <c:v>40723.0</c:v>
                </c:pt>
                <c:pt idx="379">
                  <c:v>40724.0</c:v>
                </c:pt>
                <c:pt idx="380">
                  <c:v>40724.0</c:v>
                </c:pt>
                <c:pt idx="381">
                  <c:v>40724.0</c:v>
                </c:pt>
                <c:pt idx="382">
                  <c:v>40725.0</c:v>
                </c:pt>
                <c:pt idx="383">
                  <c:v>40729.0</c:v>
                </c:pt>
                <c:pt idx="384">
                  <c:v>40729.0</c:v>
                </c:pt>
                <c:pt idx="385">
                  <c:v>40729.0</c:v>
                </c:pt>
                <c:pt idx="386">
                  <c:v>40729.0</c:v>
                </c:pt>
                <c:pt idx="387">
                  <c:v>40729.0</c:v>
                </c:pt>
                <c:pt idx="388">
                  <c:v>40729.0</c:v>
                </c:pt>
                <c:pt idx="389">
                  <c:v>40729.0</c:v>
                </c:pt>
                <c:pt idx="390">
                  <c:v>40729.0</c:v>
                </c:pt>
                <c:pt idx="391">
                  <c:v>40729.0</c:v>
                </c:pt>
                <c:pt idx="392">
                  <c:v>40730.0</c:v>
                </c:pt>
                <c:pt idx="393">
                  <c:v>40730.0</c:v>
                </c:pt>
                <c:pt idx="394">
                  <c:v>40730.0</c:v>
                </c:pt>
                <c:pt idx="395">
                  <c:v>40730.0</c:v>
                </c:pt>
                <c:pt idx="396">
                  <c:v>40731.0</c:v>
                </c:pt>
                <c:pt idx="397">
                  <c:v>40731.0</c:v>
                </c:pt>
                <c:pt idx="398">
                  <c:v>40731.0</c:v>
                </c:pt>
                <c:pt idx="399">
                  <c:v>40731.0</c:v>
                </c:pt>
                <c:pt idx="400">
                  <c:v>40732.0</c:v>
                </c:pt>
                <c:pt idx="401">
                  <c:v>40732.0</c:v>
                </c:pt>
                <c:pt idx="402">
                  <c:v>40732.0</c:v>
                </c:pt>
                <c:pt idx="403">
                  <c:v>40732.0</c:v>
                </c:pt>
                <c:pt idx="404">
                  <c:v>40735.0</c:v>
                </c:pt>
                <c:pt idx="405">
                  <c:v>40735.0</c:v>
                </c:pt>
                <c:pt idx="406">
                  <c:v>40735.0</c:v>
                </c:pt>
                <c:pt idx="407">
                  <c:v>40736.0</c:v>
                </c:pt>
                <c:pt idx="408">
                  <c:v>40736.0</c:v>
                </c:pt>
                <c:pt idx="409">
                  <c:v>40737.0</c:v>
                </c:pt>
                <c:pt idx="410">
                  <c:v>40737.0</c:v>
                </c:pt>
                <c:pt idx="411">
                  <c:v>40737.0</c:v>
                </c:pt>
                <c:pt idx="412">
                  <c:v>40737.0</c:v>
                </c:pt>
                <c:pt idx="413">
                  <c:v>40737.0</c:v>
                </c:pt>
                <c:pt idx="414">
                  <c:v>40737.0</c:v>
                </c:pt>
                <c:pt idx="415">
                  <c:v>40738.0</c:v>
                </c:pt>
                <c:pt idx="416">
                  <c:v>40738.0</c:v>
                </c:pt>
                <c:pt idx="417">
                  <c:v>40738.0</c:v>
                </c:pt>
                <c:pt idx="418">
                  <c:v>40738.0</c:v>
                </c:pt>
                <c:pt idx="419">
                  <c:v>40738.0</c:v>
                </c:pt>
                <c:pt idx="420">
                  <c:v>40738.0</c:v>
                </c:pt>
                <c:pt idx="421">
                  <c:v>40739.0</c:v>
                </c:pt>
                <c:pt idx="422">
                  <c:v>40739.0</c:v>
                </c:pt>
                <c:pt idx="423">
                  <c:v>40739.0</c:v>
                </c:pt>
                <c:pt idx="424">
                  <c:v>40739.0</c:v>
                </c:pt>
                <c:pt idx="425">
                  <c:v>40742.0</c:v>
                </c:pt>
                <c:pt idx="426">
                  <c:v>40742.0</c:v>
                </c:pt>
                <c:pt idx="427">
                  <c:v>40742.0</c:v>
                </c:pt>
                <c:pt idx="428">
                  <c:v>40742.0</c:v>
                </c:pt>
                <c:pt idx="429">
                  <c:v>40742.0</c:v>
                </c:pt>
                <c:pt idx="430">
                  <c:v>40743.0</c:v>
                </c:pt>
                <c:pt idx="431">
                  <c:v>40743.0</c:v>
                </c:pt>
                <c:pt idx="432">
                  <c:v>40743.0</c:v>
                </c:pt>
                <c:pt idx="433">
                  <c:v>40744.0</c:v>
                </c:pt>
                <c:pt idx="434">
                  <c:v>40744.0</c:v>
                </c:pt>
                <c:pt idx="435">
                  <c:v>40745.0</c:v>
                </c:pt>
                <c:pt idx="436">
                  <c:v>40745.0</c:v>
                </c:pt>
                <c:pt idx="437">
                  <c:v>40745.0</c:v>
                </c:pt>
                <c:pt idx="438">
                  <c:v>40745.0</c:v>
                </c:pt>
                <c:pt idx="439">
                  <c:v>40745.0</c:v>
                </c:pt>
                <c:pt idx="440">
                  <c:v>40745.0</c:v>
                </c:pt>
                <c:pt idx="441">
                  <c:v>40745.0</c:v>
                </c:pt>
                <c:pt idx="442">
                  <c:v>40745.0</c:v>
                </c:pt>
                <c:pt idx="443">
                  <c:v>40745.0</c:v>
                </c:pt>
                <c:pt idx="444">
                  <c:v>40746.0</c:v>
                </c:pt>
                <c:pt idx="445">
                  <c:v>40746.0</c:v>
                </c:pt>
                <c:pt idx="446">
                  <c:v>40746.0</c:v>
                </c:pt>
                <c:pt idx="447">
                  <c:v>40749.0</c:v>
                </c:pt>
                <c:pt idx="448">
                  <c:v>40749.0</c:v>
                </c:pt>
                <c:pt idx="449">
                  <c:v>40749.0</c:v>
                </c:pt>
                <c:pt idx="450">
                  <c:v>40750.0</c:v>
                </c:pt>
                <c:pt idx="451">
                  <c:v>40751.0</c:v>
                </c:pt>
                <c:pt idx="452">
                  <c:v>40751.0</c:v>
                </c:pt>
                <c:pt idx="453">
                  <c:v>40751.0</c:v>
                </c:pt>
                <c:pt idx="454">
                  <c:v>40752.0</c:v>
                </c:pt>
                <c:pt idx="455">
                  <c:v>40752.0</c:v>
                </c:pt>
                <c:pt idx="456">
                  <c:v>40753.0</c:v>
                </c:pt>
                <c:pt idx="457">
                  <c:v>40753.0</c:v>
                </c:pt>
                <c:pt idx="458">
                  <c:v>40753.0</c:v>
                </c:pt>
                <c:pt idx="459">
                  <c:v>40753.0</c:v>
                </c:pt>
                <c:pt idx="460">
                  <c:v>40756.0</c:v>
                </c:pt>
                <c:pt idx="461">
                  <c:v>40756.0</c:v>
                </c:pt>
                <c:pt idx="462">
                  <c:v>40756.0</c:v>
                </c:pt>
                <c:pt idx="463">
                  <c:v>40756.0</c:v>
                </c:pt>
                <c:pt idx="464">
                  <c:v>40756.0</c:v>
                </c:pt>
                <c:pt idx="465">
                  <c:v>40756.0</c:v>
                </c:pt>
                <c:pt idx="466">
                  <c:v>40756.0</c:v>
                </c:pt>
                <c:pt idx="467">
                  <c:v>40757.0</c:v>
                </c:pt>
                <c:pt idx="468">
                  <c:v>40757.0</c:v>
                </c:pt>
                <c:pt idx="469">
                  <c:v>40757.0</c:v>
                </c:pt>
                <c:pt idx="470">
                  <c:v>40757.0</c:v>
                </c:pt>
                <c:pt idx="471">
                  <c:v>40758.0</c:v>
                </c:pt>
                <c:pt idx="472">
                  <c:v>40758.0</c:v>
                </c:pt>
                <c:pt idx="473">
                  <c:v>40759.0</c:v>
                </c:pt>
                <c:pt idx="474">
                  <c:v>40759.0</c:v>
                </c:pt>
                <c:pt idx="475">
                  <c:v>40759.0</c:v>
                </c:pt>
                <c:pt idx="476">
                  <c:v>40759.0</c:v>
                </c:pt>
                <c:pt idx="477">
                  <c:v>40759.0</c:v>
                </c:pt>
                <c:pt idx="478">
                  <c:v>40760.0</c:v>
                </c:pt>
                <c:pt idx="479">
                  <c:v>40760.0</c:v>
                </c:pt>
                <c:pt idx="480">
                  <c:v>40760.0</c:v>
                </c:pt>
                <c:pt idx="481">
                  <c:v>40760.0</c:v>
                </c:pt>
                <c:pt idx="482">
                  <c:v>40760.0</c:v>
                </c:pt>
                <c:pt idx="483">
                  <c:v>40760.0</c:v>
                </c:pt>
                <c:pt idx="484">
                  <c:v>40760.0</c:v>
                </c:pt>
                <c:pt idx="485">
                  <c:v>40760.0</c:v>
                </c:pt>
                <c:pt idx="486">
                  <c:v>40760.0</c:v>
                </c:pt>
                <c:pt idx="487">
                  <c:v>40760.0</c:v>
                </c:pt>
                <c:pt idx="488">
                  <c:v>40760.0</c:v>
                </c:pt>
                <c:pt idx="489">
                  <c:v>40760.0</c:v>
                </c:pt>
                <c:pt idx="490">
                  <c:v>40760.0</c:v>
                </c:pt>
                <c:pt idx="491">
                  <c:v>40760.0</c:v>
                </c:pt>
                <c:pt idx="492">
                  <c:v>40760.0</c:v>
                </c:pt>
                <c:pt idx="493">
                  <c:v>40760.0</c:v>
                </c:pt>
                <c:pt idx="494">
                  <c:v>40760.0</c:v>
                </c:pt>
                <c:pt idx="495">
                  <c:v>40760.0</c:v>
                </c:pt>
                <c:pt idx="496">
                  <c:v>40760.0</c:v>
                </c:pt>
                <c:pt idx="497">
                  <c:v>40760.0</c:v>
                </c:pt>
                <c:pt idx="498">
                  <c:v>40760.0</c:v>
                </c:pt>
                <c:pt idx="499">
                  <c:v>40760.0</c:v>
                </c:pt>
                <c:pt idx="500">
                  <c:v>40760.0</c:v>
                </c:pt>
                <c:pt idx="501">
                  <c:v>40760.0</c:v>
                </c:pt>
                <c:pt idx="502">
                  <c:v>40760.0</c:v>
                </c:pt>
                <c:pt idx="503">
                  <c:v>40760.0</c:v>
                </c:pt>
                <c:pt idx="504">
                  <c:v>40760.0</c:v>
                </c:pt>
                <c:pt idx="505">
                  <c:v>40760.0</c:v>
                </c:pt>
                <c:pt idx="506">
                  <c:v>40760.0</c:v>
                </c:pt>
                <c:pt idx="507">
                  <c:v>40760.0</c:v>
                </c:pt>
                <c:pt idx="508">
                  <c:v>40760.0</c:v>
                </c:pt>
                <c:pt idx="509">
                  <c:v>40760.0</c:v>
                </c:pt>
                <c:pt idx="510">
                  <c:v>40760.0</c:v>
                </c:pt>
                <c:pt idx="511">
                  <c:v>40760.0</c:v>
                </c:pt>
                <c:pt idx="512">
                  <c:v>40763.0</c:v>
                </c:pt>
                <c:pt idx="513">
                  <c:v>40763.0</c:v>
                </c:pt>
                <c:pt idx="514">
                  <c:v>40763.0</c:v>
                </c:pt>
                <c:pt idx="515">
                  <c:v>40763.0</c:v>
                </c:pt>
                <c:pt idx="516">
                  <c:v>40763.0</c:v>
                </c:pt>
                <c:pt idx="517">
                  <c:v>40764.0</c:v>
                </c:pt>
                <c:pt idx="518">
                  <c:v>40764.0</c:v>
                </c:pt>
                <c:pt idx="519">
                  <c:v>40764.0</c:v>
                </c:pt>
                <c:pt idx="520">
                  <c:v>40764.0</c:v>
                </c:pt>
                <c:pt idx="521">
                  <c:v>40764.0</c:v>
                </c:pt>
                <c:pt idx="522">
                  <c:v>40764.0</c:v>
                </c:pt>
                <c:pt idx="523">
                  <c:v>40765.0</c:v>
                </c:pt>
                <c:pt idx="524">
                  <c:v>40765.0</c:v>
                </c:pt>
                <c:pt idx="525">
                  <c:v>40765.0</c:v>
                </c:pt>
                <c:pt idx="526">
                  <c:v>40767.0</c:v>
                </c:pt>
                <c:pt idx="527">
                  <c:v>40767.0</c:v>
                </c:pt>
                <c:pt idx="528">
                  <c:v>40767.0</c:v>
                </c:pt>
                <c:pt idx="529">
                  <c:v>40767.0</c:v>
                </c:pt>
                <c:pt idx="530">
                  <c:v>40767.0</c:v>
                </c:pt>
                <c:pt idx="531">
                  <c:v>40767.0</c:v>
                </c:pt>
                <c:pt idx="532">
                  <c:v>40767.0</c:v>
                </c:pt>
                <c:pt idx="533">
                  <c:v>40767.0</c:v>
                </c:pt>
                <c:pt idx="534">
                  <c:v>40770.0</c:v>
                </c:pt>
                <c:pt idx="535">
                  <c:v>40770.0</c:v>
                </c:pt>
                <c:pt idx="536">
                  <c:v>40770.0</c:v>
                </c:pt>
                <c:pt idx="537">
                  <c:v>40770.0</c:v>
                </c:pt>
                <c:pt idx="538">
                  <c:v>40770.0</c:v>
                </c:pt>
                <c:pt idx="539">
                  <c:v>40770.0</c:v>
                </c:pt>
                <c:pt idx="540">
                  <c:v>40771.0</c:v>
                </c:pt>
                <c:pt idx="541">
                  <c:v>40771.0</c:v>
                </c:pt>
                <c:pt idx="542">
                  <c:v>40771.0</c:v>
                </c:pt>
                <c:pt idx="543">
                  <c:v>40771.0</c:v>
                </c:pt>
                <c:pt idx="544">
                  <c:v>40773.0</c:v>
                </c:pt>
                <c:pt idx="545">
                  <c:v>40773.0</c:v>
                </c:pt>
                <c:pt idx="546">
                  <c:v>40774.0</c:v>
                </c:pt>
                <c:pt idx="547">
                  <c:v>40774.0</c:v>
                </c:pt>
                <c:pt idx="548">
                  <c:v>40774.0</c:v>
                </c:pt>
                <c:pt idx="549">
                  <c:v>40774.0</c:v>
                </c:pt>
                <c:pt idx="550">
                  <c:v>40774.0</c:v>
                </c:pt>
                <c:pt idx="551">
                  <c:v>40774.0</c:v>
                </c:pt>
                <c:pt idx="552">
                  <c:v>40774.0</c:v>
                </c:pt>
                <c:pt idx="553">
                  <c:v>40774.0</c:v>
                </c:pt>
                <c:pt idx="554">
                  <c:v>40777.0</c:v>
                </c:pt>
                <c:pt idx="555">
                  <c:v>40778.0</c:v>
                </c:pt>
                <c:pt idx="556">
                  <c:v>40778.0</c:v>
                </c:pt>
                <c:pt idx="557">
                  <c:v>40778.0</c:v>
                </c:pt>
                <c:pt idx="558">
                  <c:v>40778.0</c:v>
                </c:pt>
                <c:pt idx="559">
                  <c:v>40778.0</c:v>
                </c:pt>
                <c:pt idx="560">
                  <c:v>40778.0</c:v>
                </c:pt>
                <c:pt idx="561">
                  <c:v>40779.0</c:v>
                </c:pt>
                <c:pt idx="562">
                  <c:v>40780.0</c:v>
                </c:pt>
                <c:pt idx="563">
                  <c:v>40780.0</c:v>
                </c:pt>
                <c:pt idx="564">
                  <c:v>40780.0</c:v>
                </c:pt>
                <c:pt idx="565">
                  <c:v>40780.0</c:v>
                </c:pt>
                <c:pt idx="566">
                  <c:v>40780.0</c:v>
                </c:pt>
                <c:pt idx="567">
                  <c:v>40780.0</c:v>
                </c:pt>
                <c:pt idx="568">
                  <c:v>40780.0</c:v>
                </c:pt>
                <c:pt idx="569">
                  <c:v>40780.0</c:v>
                </c:pt>
                <c:pt idx="570">
                  <c:v>40781.0</c:v>
                </c:pt>
                <c:pt idx="571">
                  <c:v>40781.0</c:v>
                </c:pt>
                <c:pt idx="572">
                  <c:v>40781.0</c:v>
                </c:pt>
                <c:pt idx="573">
                  <c:v>40781.0</c:v>
                </c:pt>
                <c:pt idx="574">
                  <c:v>40781.0</c:v>
                </c:pt>
                <c:pt idx="575">
                  <c:v>40781.0</c:v>
                </c:pt>
                <c:pt idx="576">
                  <c:v>40781.0</c:v>
                </c:pt>
                <c:pt idx="577">
                  <c:v>40781.0</c:v>
                </c:pt>
                <c:pt idx="578">
                  <c:v>40781.0</c:v>
                </c:pt>
                <c:pt idx="579">
                  <c:v>40784.0</c:v>
                </c:pt>
                <c:pt idx="580">
                  <c:v>40784.0</c:v>
                </c:pt>
                <c:pt idx="581">
                  <c:v>40784.0</c:v>
                </c:pt>
                <c:pt idx="582">
                  <c:v>40784.0</c:v>
                </c:pt>
                <c:pt idx="583">
                  <c:v>40785.0</c:v>
                </c:pt>
                <c:pt idx="584">
                  <c:v>40785.0</c:v>
                </c:pt>
                <c:pt idx="585">
                  <c:v>40785.0</c:v>
                </c:pt>
                <c:pt idx="586">
                  <c:v>40785.0</c:v>
                </c:pt>
                <c:pt idx="587">
                  <c:v>40786.0</c:v>
                </c:pt>
                <c:pt idx="588">
                  <c:v>40786.0</c:v>
                </c:pt>
                <c:pt idx="589">
                  <c:v>40786.0</c:v>
                </c:pt>
                <c:pt idx="590">
                  <c:v>40787.0</c:v>
                </c:pt>
                <c:pt idx="591">
                  <c:v>40787.0</c:v>
                </c:pt>
                <c:pt idx="592">
                  <c:v>40787.0</c:v>
                </c:pt>
                <c:pt idx="593">
                  <c:v>40787.0</c:v>
                </c:pt>
                <c:pt idx="594">
                  <c:v>40787.0</c:v>
                </c:pt>
                <c:pt idx="595">
                  <c:v>40787.0</c:v>
                </c:pt>
                <c:pt idx="596">
                  <c:v>40788.0</c:v>
                </c:pt>
                <c:pt idx="597">
                  <c:v>40788.0</c:v>
                </c:pt>
                <c:pt idx="598">
                  <c:v>40788.0</c:v>
                </c:pt>
                <c:pt idx="599">
                  <c:v>40791.0</c:v>
                </c:pt>
                <c:pt idx="600">
                  <c:v>40791.0</c:v>
                </c:pt>
                <c:pt idx="601">
                  <c:v>40792.0</c:v>
                </c:pt>
                <c:pt idx="602">
                  <c:v>40793.0</c:v>
                </c:pt>
                <c:pt idx="603">
                  <c:v>40793.0</c:v>
                </c:pt>
                <c:pt idx="604">
                  <c:v>40793.0</c:v>
                </c:pt>
                <c:pt idx="605">
                  <c:v>40793.0</c:v>
                </c:pt>
                <c:pt idx="606">
                  <c:v>40794.0</c:v>
                </c:pt>
                <c:pt idx="607">
                  <c:v>40794.0</c:v>
                </c:pt>
                <c:pt idx="608">
                  <c:v>40794.0</c:v>
                </c:pt>
                <c:pt idx="609">
                  <c:v>40795.0</c:v>
                </c:pt>
                <c:pt idx="610">
                  <c:v>40798.0</c:v>
                </c:pt>
                <c:pt idx="611">
                  <c:v>40798.0</c:v>
                </c:pt>
                <c:pt idx="612">
                  <c:v>40798.0</c:v>
                </c:pt>
                <c:pt idx="613">
                  <c:v>40798.0</c:v>
                </c:pt>
                <c:pt idx="614">
                  <c:v>40798.0</c:v>
                </c:pt>
                <c:pt idx="615">
                  <c:v>40798.0</c:v>
                </c:pt>
                <c:pt idx="616">
                  <c:v>40798.0</c:v>
                </c:pt>
                <c:pt idx="617">
                  <c:v>40798.0</c:v>
                </c:pt>
                <c:pt idx="618">
                  <c:v>40799.0</c:v>
                </c:pt>
                <c:pt idx="619">
                  <c:v>40799.0</c:v>
                </c:pt>
                <c:pt idx="620">
                  <c:v>40799.0</c:v>
                </c:pt>
                <c:pt idx="621">
                  <c:v>40800.0</c:v>
                </c:pt>
                <c:pt idx="622">
                  <c:v>40801.0</c:v>
                </c:pt>
                <c:pt idx="623">
                  <c:v>40802.0</c:v>
                </c:pt>
                <c:pt idx="624">
                  <c:v>40802.0</c:v>
                </c:pt>
                <c:pt idx="625">
                  <c:v>40802.0</c:v>
                </c:pt>
                <c:pt idx="626">
                  <c:v>40802.0</c:v>
                </c:pt>
                <c:pt idx="627">
                  <c:v>40802.0</c:v>
                </c:pt>
                <c:pt idx="628">
                  <c:v>40805.0</c:v>
                </c:pt>
                <c:pt idx="629">
                  <c:v>40805.0</c:v>
                </c:pt>
                <c:pt idx="630">
                  <c:v>40806.0</c:v>
                </c:pt>
                <c:pt idx="631">
                  <c:v>40806.0</c:v>
                </c:pt>
                <c:pt idx="632">
                  <c:v>40806.0</c:v>
                </c:pt>
                <c:pt idx="633">
                  <c:v>40806.0</c:v>
                </c:pt>
                <c:pt idx="634">
                  <c:v>40807.0</c:v>
                </c:pt>
                <c:pt idx="635">
                  <c:v>40807.0</c:v>
                </c:pt>
                <c:pt idx="636">
                  <c:v>40807.0</c:v>
                </c:pt>
                <c:pt idx="637">
                  <c:v>40807.0</c:v>
                </c:pt>
                <c:pt idx="638">
                  <c:v>40807.0</c:v>
                </c:pt>
                <c:pt idx="639">
                  <c:v>40808.0</c:v>
                </c:pt>
                <c:pt idx="640">
                  <c:v>40809.0</c:v>
                </c:pt>
                <c:pt idx="641">
                  <c:v>40812.0</c:v>
                </c:pt>
                <c:pt idx="642">
                  <c:v>40812.0</c:v>
                </c:pt>
                <c:pt idx="643">
                  <c:v>40812.0</c:v>
                </c:pt>
                <c:pt idx="644">
                  <c:v>40812.0</c:v>
                </c:pt>
                <c:pt idx="645">
                  <c:v>40812.0</c:v>
                </c:pt>
                <c:pt idx="646">
                  <c:v>40812.0</c:v>
                </c:pt>
                <c:pt idx="647">
                  <c:v>40812.0</c:v>
                </c:pt>
                <c:pt idx="648">
                  <c:v>40813.0</c:v>
                </c:pt>
                <c:pt idx="649">
                  <c:v>40813.0</c:v>
                </c:pt>
                <c:pt idx="650">
                  <c:v>40813.0</c:v>
                </c:pt>
                <c:pt idx="651">
                  <c:v>40813.0</c:v>
                </c:pt>
                <c:pt idx="652">
                  <c:v>40814.0</c:v>
                </c:pt>
                <c:pt idx="653">
                  <c:v>40814.0</c:v>
                </c:pt>
                <c:pt idx="654">
                  <c:v>40814.0</c:v>
                </c:pt>
                <c:pt idx="655">
                  <c:v>40814.0</c:v>
                </c:pt>
                <c:pt idx="656">
                  <c:v>40814.0</c:v>
                </c:pt>
                <c:pt idx="657">
                  <c:v>40815.0</c:v>
                </c:pt>
                <c:pt idx="658">
                  <c:v>40815.0</c:v>
                </c:pt>
                <c:pt idx="659">
                  <c:v>40815.0</c:v>
                </c:pt>
                <c:pt idx="660">
                  <c:v>40815.0</c:v>
                </c:pt>
                <c:pt idx="661">
                  <c:v>40816.0</c:v>
                </c:pt>
                <c:pt idx="662">
                  <c:v>40816.0</c:v>
                </c:pt>
                <c:pt idx="663">
                  <c:v>40819.0</c:v>
                </c:pt>
                <c:pt idx="664">
                  <c:v>40820.0</c:v>
                </c:pt>
                <c:pt idx="665">
                  <c:v>40820.0</c:v>
                </c:pt>
                <c:pt idx="666">
                  <c:v>40820.0</c:v>
                </c:pt>
                <c:pt idx="667">
                  <c:v>40820.0</c:v>
                </c:pt>
                <c:pt idx="668">
                  <c:v>40821.0</c:v>
                </c:pt>
                <c:pt idx="669">
                  <c:v>40821.0</c:v>
                </c:pt>
                <c:pt idx="670">
                  <c:v>40821.0</c:v>
                </c:pt>
                <c:pt idx="671">
                  <c:v>40822.0</c:v>
                </c:pt>
                <c:pt idx="672">
                  <c:v>40823.0</c:v>
                </c:pt>
                <c:pt idx="673">
                  <c:v>40823.0</c:v>
                </c:pt>
                <c:pt idx="674">
                  <c:v>40826.0</c:v>
                </c:pt>
                <c:pt idx="675">
                  <c:v>40826.0</c:v>
                </c:pt>
                <c:pt idx="676">
                  <c:v>40826.0</c:v>
                </c:pt>
                <c:pt idx="677">
                  <c:v>40826.0</c:v>
                </c:pt>
                <c:pt idx="678">
                  <c:v>40826.0</c:v>
                </c:pt>
                <c:pt idx="679">
                  <c:v>40826.0</c:v>
                </c:pt>
                <c:pt idx="680">
                  <c:v>40827.0</c:v>
                </c:pt>
                <c:pt idx="681">
                  <c:v>40827.0</c:v>
                </c:pt>
                <c:pt idx="682">
                  <c:v>40827.0</c:v>
                </c:pt>
                <c:pt idx="683">
                  <c:v>40827.0</c:v>
                </c:pt>
                <c:pt idx="684">
                  <c:v>40827.0</c:v>
                </c:pt>
                <c:pt idx="685">
                  <c:v>40827.0</c:v>
                </c:pt>
                <c:pt idx="686">
                  <c:v>40827.0</c:v>
                </c:pt>
                <c:pt idx="687">
                  <c:v>40828.0</c:v>
                </c:pt>
                <c:pt idx="688">
                  <c:v>40828.0</c:v>
                </c:pt>
                <c:pt idx="689">
                  <c:v>40829.0</c:v>
                </c:pt>
                <c:pt idx="690">
                  <c:v>40830.0</c:v>
                </c:pt>
                <c:pt idx="691">
                  <c:v>40830.0</c:v>
                </c:pt>
                <c:pt idx="692">
                  <c:v>40830.0</c:v>
                </c:pt>
                <c:pt idx="693">
                  <c:v>40833.0</c:v>
                </c:pt>
                <c:pt idx="694">
                  <c:v>40834.0</c:v>
                </c:pt>
                <c:pt idx="695">
                  <c:v>40835.0</c:v>
                </c:pt>
                <c:pt idx="696">
                  <c:v>40835.0</c:v>
                </c:pt>
                <c:pt idx="697">
                  <c:v>40835.0</c:v>
                </c:pt>
                <c:pt idx="698">
                  <c:v>40835.0</c:v>
                </c:pt>
                <c:pt idx="699">
                  <c:v>40836.0</c:v>
                </c:pt>
                <c:pt idx="700">
                  <c:v>40836.0</c:v>
                </c:pt>
                <c:pt idx="701">
                  <c:v>40836.0</c:v>
                </c:pt>
                <c:pt idx="702">
                  <c:v>40836.0</c:v>
                </c:pt>
                <c:pt idx="703">
                  <c:v>40836.0</c:v>
                </c:pt>
                <c:pt idx="704">
                  <c:v>40837.0</c:v>
                </c:pt>
                <c:pt idx="705">
                  <c:v>40837.0</c:v>
                </c:pt>
                <c:pt idx="706">
                  <c:v>40837.0</c:v>
                </c:pt>
                <c:pt idx="707">
                  <c:v>40840.0</c:v>
                </c:pt>
                <c:pt idx="708">
                  <c:v>40841.0</c:v>
                </c:pt>
                <c:pt idx="709">
                  <c:v>40841.0</c:v>
                </c:pt>
                <c:pt idx="710">
                  <c:v>40841.0</c:v>
                </c:pt>
                <c:pt idx="711">
                  <c:v>40841.0</c:v>
                </c:pt>
                <c:pt idx="712">
                  <c:v>40841.0</c:v>
                </c:pt>
                <c:pt idx="713">
                  <c:v>40842.0</c:v>
                </c:pt>
                <c:pt idx="714">
                  <c:v>40842.0</c:v>
                </c:pt>
                <c:pt idx="715">
                  <c:v>40842.0</c:v>
                </c:pt>
                <c:pt idx="716">
                  <c:v>40842.0</c:v>
                </c:pt>
                <c:pt idx="717">
                  <c:v>40842.0</c:v>
                </c:pt>
                <c:pt idx="718">
                  <c:v>40843.0</c:v>
                </c:pt>
                <c:pt idx="719">
                  <c:v>40843.0</c:v>
                </c:pt>
                <c:pt idx="720">
                  <c:v>40843.0</c:v>
                </c:pt>
                <c:pt idx="721">
                  <c:v>40843.0</c:v>
                </c:pt>
                <c:pt idx="722">
                  <c:v>40844.0</c:v>
                </c:pt>
                <c:pt idx="723">
                  <c:v>40844.0</c:v>
                </c:pt>
                <c:pt idx="724">
                  <c:v>40844.0</c:v>
                </c:pt>
                <c:pt idx="725">
                  <c:v>40844.0</c:v>
                </c:pt>
                <c:pt idx="726">
                  <c:v>40844.0</c:v>
                </c:pt>
                <c:pt idx="727">
                  <c:v>40844.0</c:v>
                </c:pt>
                <c:pt idx="728">
                  <c:v>40847.0</c:v>
                </c:pt>
                <c:pt idx="729">
                  <c:v>40847.0</c:v>
                </c:pt>
                <c:pt idx="730">
                  <c:v>40847.0</c:v>
                </c:pt>
                <c:pt idx="731">
                  <c:v>40848.0</c:v>
                </c:pt>
                <c:pt idx="732">
                  <c:v>40848.0</c:v>
                </c:pt>
                <c:pt idx="733">
                  <c:v>40848.0</c:v>
                </c:pt>
                <c:pt idx="734">
                  <c:v>40848.0</c:v>
                </c:pt>
                <c:pt idx="735">
                  <c:v>40848.0</c:v>
                </c:pt>
                <c:pt idx="736">
                  <c:v>40848.0</c:v>
                </c:pt>
                <c:pt idx="737">
                  <c:v>40849.0</c:v>
                </c:pt>
                <c:pt idx="738">
                  <c:v>40849.0</c:v>
                </c:pt>
                <c:pt idx="739">
                  <c:v>40849.0</c:v>
                </c:pt>
                <c:pt idx="740">
                  <c:v>40849.0</c:v>
                </c:pt>
                <c:pt idx="741">
                  <c:v>40850.0</c:v>
                </c:pt>
                <c:pt idx="742">
                  <c:v>40850.0</c:v>
                </c:pt>
                <c:pt idx="743">
                  <c:v>40851.0</c:v>
                </c:pt>
                <c:pt idx="744">
                  <c:v>40851.0</c:v>
                </c:pt>
                <c:pt idx="745">
                  <c:v>40851.0</c:v>
                </c:pt>
                <c:pt idx="746">
                  <c:v>40854.0</c:v>
                </c:pt>
                <c:pt idx="747">
                  <c:v>40854.0</c:v>
                </c:pt>
                <c:pt idx="748">
                  <c:v>40854.0</c:v>
                </c:pt>
                <c:pt idx="749">
                  <c:v>40855.0</c:v>
                </c:pt>
                <c:pt idx="750">
                  <c:v>40856.0</c:v>
                </c:pt>
                <c:pt idx="751">
                  <c:v>40856.0</c:v>
                </c:pt>
                <c:pt idx="752">
                  <c:v>40858.0</c:v>
                </c:pt>
                <c:pt idx="753">
                  <c:v>40858.0</c:v>
                </c:pt>
                <c:pt idx="754">
                  <c:v>40861.0</c:v>
                </c:pt>
                <c:pt idx="755">
                  <c:v>40861.0</c:v>
                </c:pt>
                <c:pt idx="756">
                  <c:v>40861.0</c:v>
                </c:pt>
                <c:pt idx="757">
                  <c:v>40862.0</c:v>
                </c:pt>
                <c:pt idx="758">
                  <c:v>40862.0</c:v>
                </c:pt>
                <c:pt idx="759">
                  <c:v>40862.0</c:v>
                </c:pt>
                <c:pt idx="760">
                  <c:v>40862.0</c:v>
                </c:pt>
                <c:pt idx="761">
                  <c:v>40862.0</c:v>
                </c:pt>
                <c:pt idx="762">
                  <c:v>40862.0</c:v>
                </c:pt>
                <c:pt idx="763">
                  <c:v>40863.0</c:v>
                </c:pt>
                <c:pt idx="764">
                  <c:v>40863.0</c:v>
                </c:pt>
                <c:pt idx="765">
                  <c:v>40863.0</c:v>
                </c:pt>
                <c:pt idx="766">
                  <c:v>40863.0</c:v>
                </c:pt>
                <c:pt idx="767">
                  <c:v>40863.0</c:v>
                </c:pt>
                <c:pt idx="768">
                  <c:v>40863.0</c:v>
                </c:pt>
                <c:pt idx="769">
                  <c:v>40864.0</c:v>
                </c:pt>
                <c:pt idx="770">
                  <c:v>40864.0</c:v>
                </c:pt>
                <c:pt idx="771">
                  <c:v>40864.0</c:v>
                </c:pt>
                <c:pt idx="772">
                  <c:v>40864.0</c:v>
                </c:pt>
                <c:pt idx="773">
                  <c:v>40864.0</c:v>
                </c:pt>
                <c:pt idx="774">
                  <c:v>40865.0</c:v>
                </c:pt>
                <c:pt idx="775">
                  <c:v>40865.0</c:v>
                </c:pt>
                <c:pt idx="776">
                  <c:v>40868.0</c:v>
                </c:pt>
                <c:pt idx="777">
                  <c:v>40869.0</c:v>
                </c:pt>
                <c:pt idx="778">
                  <c:v>40869.0</c:v>
                </c:pt>
                <c:pt idx="779">
                  <c:v>40870.0</c:v>
                </c:pt>
                <c:pt idx="780">
                  <c:v>40870.0</c:v>
                </c:pt>
                <c:pt idx="781">
                  <c:v>40870.0</c:v>
                </c:pt>
                <c:pt idx="782">
                  <c:v>40872.0</c:v>
                </c:pt>
                <c:pt idx="783">
                  <c:v>40872.0</c:v>
                </c:pt>
                <c:pt idx="784">
                  <c:v>40872.0</c:v>
                </c:pt>
                <c:pt idx="785">
                  <c:v>40872.0</c:v>
                </c:pt>
                <c:pt idx="786">
                  <c:v>40875.0</c:v>
                </c:pt>
                <c:pt idx="787">
                  <c:v>40875.0</c:v>
                </c:pt>
                <c:pt idx="788">
                  <c:v>40876.0</c:v>
                </c:pt>
                <c:pt idx="789">
                  <c:v>40876.0</c:v>
                </c:pt>
                <c:pt idx="790">
                  <c:v>40876.0</c:v>
                </c:pt>
                <c:pt idx="791">
                  <c:v>40876.0</c:v>
                </c:pt>
                <c:pt idx="792">
                  <c:v>40876.0</c:v>
                </c:pt>
                <c:pt idx="793">
                  <c:v>40876.0</c:v>
                </c:pt>
                <c:pt idx="794">
                  <c:v>40876.0</c:v>
                </c:pt>
                <c:pt idx="795">
                  <c:v>40877.0</c:v>
                </c:pt>
                <c:pt idx="796">
                  <c:v>40877.0</c:v>
                </c:pt>
                <c:pt idx="797">
                  <c:v>40877.0</c:v>
                </c:pt>
                <c:pt idx="798">
                  <c:v>40878.0</c:v>
                </c:pt>
                <c:pt idx="799">
                  <c:v>40878.0</c:v>
                </c:pt>
                <c:pt idx="800">
                  <c:v>40879.0</c:v>
                </c:pt>
                <c:pt idx="801">
                  <c:v>40879.0</c:v>
                </c:pt>
                <c:pt idx="802">
                  <c:v>40879.0</c:v>
                </c:pt>
                <c:pt idx="803">
                  <c:v>40882.0</c:v>
                </c:pt>
                <c:pt idx="804">
                  <c:v>40882.0</c:v>
                </c:pt>
                <c:pt idx="805">
                  <c:v>40882.0</c:v>
                </c:pt>
                <c:pt idx="806">
                  <c:v>40883.0</c:v>
                </c:pt>
                <c:pt idx="807">
                  <c:v>40883.0</c:v>
                </c:pt>
                <c:pt idx="808">
                  <c:v>40883.0</c:v>
                </c:pt>
                <c:pt idx="809">
                  <c:v>40883.0</c:v>
                </c:pt>
                <c:pt idx="810">
                  <c:v>40883.0</c:v>
                </c:pt>
                <c:pt idx="811">
                  <c:v>40883.0</c:v>
                </c:pt>
                <c:pt idx="812">
                  <c:v>40883.0</c:v>
                </c:pt>
                <c:pt idx="813">
                  <c:v>40884.0</c:v>
                </c:pt>
                <c:pt idx="814">
                  <c:v>40884.0</c:v>
                </c:pt>
                <c:pt idx="815">
                  <c:v>40885.0</c:v>
                </c:pt>
                <c:pt idx="816">
                  <c:v>40885.0</c:v>
                </c:pt>
                <c:pt idx="817">
                  <c:v>40885.0</c:v>
                </c:pt>
                <c:pt idx="818">
                  <c:v>40885.0</c:v>
                </c:pt>
                <c:pt idx="819">
                  <c:v>40886.0</c:v>
                </c:pt>
                <c:pt idx="820">
                  <c:v>40889.0</c:v>
                </c:pt>
                <c:pt idx="821">
                  <c:v>40889.0</c:v>
                </c:pt>
                <c:pt idx="822">
                  <c:v>40889.0</c:v>
                </c:pt>
                <c:pt idx="823">
                  <c:v>40889.0</c:v>
                </c:pt>
                <c:pt idx="824">
                  <c:v>40889.0</c:v>
                </c:pt>
                <c:pt idx="825">
                  <c:v>40889.0</c:v>
                </c:pt>
                <c:pt idx="826">
                  <c:v>40890.0</c:v>
                </c:pt>
                <c:pt idx="827">
                  <c:v>40890.0</c:v>
                </c:pt>
                <c:pt idx="828">
                  <c:v>40890.0</c:v>
                </c:pt>
                <c:pt idx="829">
                  <c:v>40890.0</c:v>
                </c:pt>
                <c:pt idx="830">
                  <c:v>40890.0</c:v>
                </c:pt>
                <c:pt idx="831">
                  <c:v>40891.0</c:v>
                </c:pt>
                <c:pt idx="832">
                  <c:v>40891.0</c:v>
                </c:pt>
                <c:pt idx="833">
                  <c:v>40891.0</c:v>
                </c:pt>
                <c:pt idx="834">
                  <c:v>40892.0</c:v>
                </c:pt>
                <c:pt idx="835">
                  <c:v>40892.0</c:v>
                </c:pt>
                <c:pt idx="836">
                  <c:v>40893.0</c:v>
                </c:pt>
                <c:pt idx="837">
                  <c:v>40893.0</c:v>
                </c:pt>
                <c:pt idx="838">
                  <c:v>40893.0</c:v>
                </c:pt>
                <c:pt idx="839">
                  <c:v>40893.0</c:v>
                </c:pt>
                <c:pt idx="840">
                  <c:v>40893.0</c:v>
                </c:pt>
                <c:pt idx="841">
                  <c:v>40893.0</c:v>
                </c:pt>
                <c:pt idx="842">
                  <c:v>40893.0</c:v>
                </c:pt>
                <c:pt idx="843">
                  <c:v>40896.0</c:v>
                </c:pt>
                <c:pt idx="844">
                  <c:v>40896.0</c:v>
                </c:pt>
                <c:pt idx="845">
                  <c:v>40896.0</c:v>
                </c:pt>
                <c:pt idx="846">
                  <c:v>40896.0</c:v>
                </c:pt>
                <c:pt idx="847">
                  <c:v>40896.0</c:v>
                </c:pt>
                <c:pt idx="848">
                  <c:v>40897.0</c:v>
                </c:pt>
                <c:pt idx="849">
                  <c:v>40897.0</c:v>
                </c:pt>
                <c:pt idx="850">
                  <c:v>40898.0</c:v>
                </c:pt>
                <c:pt idx="851">
                  <c:v>40899.0</c:v>
                </c:pt>
                <c:pt idx="852">
                  <c:v>40899.0</c:v>
                </c:pt>
                <c:pt idx="853">
                  <c:v>40899.0</c:v>
                </c:pt>
                <c:pt idx="854">
                  <c:v>40900.0</c:v>
                </c:pt>
                <c:pt idx="855">
                  <c:v>40900.0</c:v>
                </c:pt>
                <c:pt idx="856">
                  <c:v>40900.0</c:v>
                </c:pt>
                <c:pt idx="857">
                  <c:v>40900.0</c:v>
                </c:pt>
                <c:pt idx="858">
                  <c:v>40900.0</c:v>
                </c:pt>
                <c:pt idx="859">
                  <c:v>40900.0</c:v>
                </c:pt>
                <c:pt idx="860">
                  <c:v>40900.0</c:v>
                </c:pt>
                <c:pt idx="861">
                  <c:v>40900.0</c:v>
                </c:pt>
                <c:pt idx="862">
                  <c:v>40900.0</c:v>
                </c:pt>
                <c:pt idx="863">
                  <c:v>40900.0</c:v>
                </c:pt>
                <c:pt idx="864">
                  <c:v>40900.0</c:v>
                </c:pt>
                <c:pt idx="865">
                  <c:v>40900.0</c:v>
                </c:pt>
                <c:pt idx="866">
                  <c:v>40905.0</c:v>
                </c:pt>
                <c:pt idx="867">
                  <c:v>40905.0</c:v>
                </c:pt>
                <c:pt idx="868">
                  <c:v>40906.0</c:v>
                </c:pt>
                <c:pt idx="869">
                  <c:v>40906.0</c:v>
                </c:pt>
                <c:pt idx="870">
                  <c:v>40906.0</c:v>
                </c:pt>
                <c:pt idx="871">
                  <c:v>40907.0</c:v>
                </c:pt>
                <c:pt idx="872">
                  <c:v>40907.0</c:v>
                </c:pt>
                <c:pt idx="873">
                  <c:v>40907.0</c:v>
                </c:pt>
                <c:pt idx="874">
                  <c:v>40907.0</c:v>
                </c:pt>
                <c:pt idx="875">
                  <c:v>40911.0</c:v>
                </c:pt>
                <c:pt idx="876">
                  <c:v>40911.0</c:v>
                </c:pt>
                <c:pt idx="877">
                  <c:v>40911.0</c:v>
                </c:pt>
                <c:pt idx="878">
                  <c:v>40912.0</c:v>
                </c:pt>
                <c:pt idx="879">
                  <c:v>40912.0</c:v>
                </c:pt>
                <c:pt idx="880">
                  <c:v>40913.0</c:v>
                </c:pt>
                <c:pt idx="881">
                  <c:v>40913.0</c:v>
                </c:pt>
                <c:pt idx="882">
                  <c:v>40914.0</c:v>
                </c:pt>
                <c:pt idx="883">
                  <c:v>40914.0</c:v>
                </c:pt>
                <c:pt idx="884">
                  <c:v>40914.0</c:v>
                </c:pt>
                <c:pt idx="885">
                  <c:v>40917.0</c:v>
                </c:pt>
                <c:pt idx="886">
                  <c:v>40917.0</c:v>
                </c:pt>
                <c:pt idx="887">
                  <c:v>40917.0</c:v>
                </c:pt>
                <c:pt idx="888">
                  <c:v>40917.0</c:v>
                </c:pt>
                <c:pt idx="889">
                  <c:v>40918.0</c:v>
                </c:pt>
                <c:pt idx="890">
                  <c:v>40918.0</c:v>
                </c:pt>
                <c:pt idx="891">
                  <c:v>40918.0</c:v>
                </c:pt>
                <c:pt idx="892">
                  <c:v>40918.0</c:v>
                </c:pt>
                <c:pt idx="893">
                  <c:v>40918.0</c:v>
                </c:pt>
                <c:pt idx="894">
                  <c:v>40918.0</c:v>
                </c:pt>
                <c:pt idx="895">
                  <c:v>40918.0</c:v>
                </c:pt>
                <c:pt idx="896">
                  <c:v>40918.0</c:v>
                </c:pt>
                <c:pt idx="897">
                  <c:v>40918.0</c:v>
                </c:pt>
                <c:pt idx="898">
                  <c:v>40918.0</c:v>
                </c:pt>
                <c:pt idx="899">
                  <c:v>40919.0</c:v>
                </c:pt>
                <c:pt idx="900">
                  <c:v>40919.0</c:v>
                </c:pt>
                <c:pt idx="901">
                  <c:v>40919.0</c:v>
                </c:pt>
                <c:pt idx="902">
                  <c:v>40919.0</c:v>
                </c:pt>
                <c:pt idx="903">
                  <c:v>40920.0</c:v>
                </c:pt>
                <c:pt idx="904">
                  <c:v>40920.0</c:v>
                </c:pt>
                <c:pt idx="905">
                  <c:v>40920.0</c:v>
                </c:pt>
                <c:pt idx="906">
                  <c:v>40921.0</c:v>
                </c:pt>
                <c:pt idx="907">
                  <c:v>40921.0</c:v>
                </c:pt>
                <c:pt idx="908">
                  <c:v>40921.0</c:v>
                </c:pt>
                <c:pt idx="909">
                  <c:v>40921.0</c:v>
                </c:pt>
                <c:pt idx="910">
                  <c:v>40921.0</c:v>
                </c:pt>
                <c:pt idx="911">
                  <c:v>40921.0</c:v>
                </c:pt>
                <c:pt idx="912">
                  <c:v>40921.0</c:v>
                </c:pt>
                <c:pt idx="913">
                  <c:v>40921.0</c:v>
                </c:pt>
                <c:pt idx="914">
                  <c:v>40924.0</c:v>
                </c:pt>
                <c:pt idx="915">
                  <c:v>40924.0</c:v>
                </c:pt>
                <c:pt idx="916">
                  <c:v>40925.0</c:v>
                </c:pt>
                <c:pt idx="917">
                  <c:v>40925.0</c:v>
                </c:pt>
                <c:pt idx="918">
                  <c:v>40925.0</c:v>
                </c:pt>
                <c:pt idx="919">
                  <c:v>40925.0</c:v>
                </c:pt>
                <c:pt idx="920">
                  <c:v>40926.0</c:v>
                </c:pt>
                <c:pt idx="921">
                  <c:v>40926.0</c:v>
                </c:pt>
                <c:pt idx="922">
                  <c:v>40926.0</c:v>
                </c:pt>
                <c:pt idx="923">
                  <c:v>40927.0</c:v>
                </c:pt>
                <c:pt idx="924">
                  <c:v>40927.0</c:v>
                </c:pt>
                <c:pt idx="925">
                  <c:v>40927.0</c:v>
                </c:pt>
                <c:pt idx="926">
                  <c:v>40927.0</c:v>
                </c:pt>
                <c:pt idx="927">
                  <c:v>40928.0</c:v>
                </c:pt>
                <c:pt idx="928">
                  <c:v>40928.0</c:v>
                </c:pt>
                <c:pt idx="929">
                  <c:v>40931.0</c:v>
                </c:pt>
                <c:pt idx="930">
                  <c:v>40931.0</c:v>
                </c:pt>
                <c:pt idx="931">
                  <c:v>40931.0</c:v>
                </c:pt>
                <c:pt idx="932">
                  <c:v>40932.0</c:v>
                </c:pt>
                <c:pt idx="933">
                  <c:v>40932.0</c:v>
                </c:pt>
                <c:pt idx="934">
                  <c:v>40932.0</c:v>
                </c:pt>
                <c:pt idx="935">
                  <c:v>40932.0</c:v>
                </c:pt>
                <c:pt idx="936">
                  <c:v>40933.0</c:v>
                </c:pt>
                <c:pt idx="937">
                  <c:v>40933.0</c:v>
                </c:pt>
                <c:pt idx="938">
                  <c:v>40935.0</c:v>
                </c:pt>
                <c:pt idx="939">
                  <c:v>40935.0</c:v>
                </c:pt>
                <c:pt idx="940">
                  <c:v>40935.0</c:v>
                </c:pt>
                <c:pt idx="941">
                  <c:v>40935.0</c:v>
                </c:pt>
                <c:pt idx="942">
                  <c:v>40938.0</c:v>
                </c:pt>
                <c:pt idx="943">
                  <c:v>40938.0</c:v>
                </c:pt>
                <c:pt idx="944">
                  <c:v>40938.0</c:v>
                </c:pt>
                <c:pt idx="945">
                  <c:v>40938.0</c:v>
                </c:pt>
                <c:pt idx="946">
                  <c:v>40939.0</c:v>
                </c:pt>
                <c:pt idx="947">
                  <c:v>40939.0</c:v>
                </c:pt>
                <c:pt idx="948">
                  <c:v>40939.0</c:v>
                </c:pt>
                <c:pt idx="949">
                  <c:v>40939.0</c:v>
                </c:pt>
                <c:pt idx="950">
                  <c:v>40939.0</c:v>
                </c:pt>
                <c:pt idx="951">
                  <c:v>40939.0</c:v>
                </c:pt>
                <c:pt idx="952">
                  <c:v>40939.0</c:v>
                </c:pt>
                <c:pt idx="953">
                  <c:v>40940.0</c:v>
                </c:pt>
                <c:pt idx="954">
                  <c:v>40940.0</c:v>
                </c:pt>
                <c:pt idx="955">
                  <c:v>40940.0</c:v>
                </c:pt>
                <c:pt idx="956">
                  <c:v>40940.0</c:v>
                </c:pt>
                <c:pt idx="957">
                  <c:v>40940.0</c:v>
                </c:pt>
                <c:pt idx="958">
                  <c:v>40940.0</c:v>
                </c:pt>
                <c:pt idx="959">
                  <c:v>40940.0</c:v>
                </c:pt>
                <c:pt idx="960">
                  <c:v>40940.0</c:v>
                </c:pt>
                <c:pt idx="961">
                  <c:v>40940.0</c:v>
                </c:pt>
                <c:pt idx="962">
                  <c:v>40941.0</c:v>
                </c:pt>
                <c:pt idx="963">
                  <c:v>40941.0</c:v>
                </c:pt>
                <c:pt idx="964">
                  <c:v>40941.0</c:v>
                </c:pt>
                <c:pt idx="965">
                  <c:v>40942.0</c:v>
                </c:pt>
                <c:pt idx="966">
                  <c:v>40942.0</c:v>
                </c:pt>
                <c:pt idx="967">
                  <c:v>40942.0</c:v>
                </c:pt>
                <c:pt idx="968">
                  <c:v>40942.0</c:v>
                </c:pt>
                <c:pt idx="969">
                  <c:v>40945.0</c:v>
                </c:pt>
                <c:pt idx="970">
                  <c:v>40945.0</c:v>
                </c:pt>
                <c:pt idx="971">
                  <c:v>40945.0</c:v>
                </c:pt>
                <c:pt idx="972">
                  <c:v>40945.0</c:v>
                </c:pt>
                <c:pt idx="973">
                  <c:v>40945.0</c:v>
                </c:pt>
                <c:pt idx="974">
                  <c:v>40945.0</c:v>
                </c:pt>
                <c:pt idx="975">
                  <c:v>40946.0</c:v>
                </c:pt>
                <c:pt idx="976">
                  <c:v>40947.0</c:v>
                </c:pt>
                <c:pt idx="977">
                  <c:v>40947.0</c:v>
                </c:pt>
                <c:pt idx="978">
                  <c:v>40947.0</c:v>
                </c:pt>
                <c:pt idx="979">
                  <c:v>40948.0</c:v>
                </c:pt>
                <c:pt idx="980">
                  <c:v>40948.0</c:v>
                </c:pt>
                <c:pt idx="981">
                  <c:v>40948.0</c:v>
                </c:pt>
                <c:pt idx="982">
                  <c:v>40948.0</c:v>
                </c:pt>
                <c:pt idx="983">
                  <c:v>40948.0</c:v>
                </c:pt>
                <c:pt idx="984">
                  <c:v>40949.0</c:v>
                </c:pt>
                <c:pt idx="985">
                  <c:v>40949.0</c:v>
                </c:pt>
                <c:pt idx="986">
                  <c:v>40949.0</c:v>
                </c:pt>
                <c:pt idx="987">
                  <c:v>40949.0</c:v>
                </c:pt>
                <c:pt idx="988">
                  <c:v>40952.0</c:v>
                </c:pt>
                <c:pt idx="989">
                  <c:v>40952.0</c:v>
                </c:pt>
                <c:pt idx="990">
                  <c:v>40952.0</c:v>
                </c:pt>
                <c:pt idx="991">
                  <c:v>40953.0</c:v>
                </c:pt>
                <c:pt idx="992">
                  <c:v>40953.0</c:v>
                </c:pt>
                <c:pt idx="993">
                  <c:v>40953.0</c:v>
                </c:pt>
                <c:pt idx="994">
                  <c:v>40953.0</c:v>
                </c:pt>
                <c:pt idx="995">
                  <c:v>40953.0</c:v>
                </c:pt>
                <c:pt idx="996">
                  <c:v>40953.0</c:v>
                </c:pt>
                <c:pt idx="997">
                  <c:v>40954.0</c:v>
                </c:pt>
                <c:pt idx="998">
                  <c:v>40954.0</c:v>
                </c:pt>
                <c:pt idx="999">
                  <c:v>40955.0</c:v>
                </c:pt>
                <c:pt idx="1000">
                  <c:v>40955.0</c:v>
                </c:pt>
                <c:pt idx="1001">
                  <c:v>40955.0</c:v>
                </c:pt>
                <c:pt idx="1002">
                  <c:v>40955.0</c:v>
                </c:pt>
                <c:pt idx="1003">
                  <c:v>40955.0</c:v>
                </c:pt>
                <c:pt idx="1004">
                  <c:v>40955.0</c:v>
                </c:pt>
                <c:pt idx="1005">
                  <c:v>40955.0</c:v>
                </c:pt>
                <c:pt idx="1006">
                  <c:v>40955.0</c:v>
                </c:pt>
                <c:pt idx="1007">
                  <c:v>40955.0</c:v>
                </c:pt>
                <c:pt idx="1008">
                  <c:v>40956.0</c:v>
                </c:pt>
                <c:pt idx="1009">
                  <c:v>40956.0</c:v>
                </c:pt>
                <c:pt idx="1010">
                  <c:v>40956.0</c:v>
                </c:pt>
                <c:pt idx="1011">
                  <c:v>40956.0</c:v>
                </c:pt>
                <c:pt idx="1012">
                  <c:v>40959.0</c:v>
                </c:pt>
                <c:pt idx="1013">
                  <c:v>40960.0</c:v>
                </c:pt>
                <c:pt idx="1014">
                  <c:v>40960.0</c:v>
                </c:pt>
                <c:pt idx="1015">
                  <c:v>40960.0</c:v>
                </c:pt>
                <c:pt idx="1016">
                  <c:v>40960.0</c:v>
                </c:pt>
                <c:pt idx="1017">
                  <c:v>40960.0</c:v>
                </c:pt>
                <c:pt idx="1018">
                  <c:v>40960.0</c:v>
                </c:pt>
                <c:pt idx="1019">
                  <c:v>40960.0</c:v>
                </c:pt>
                <c:pt idx="1020">
                  <c:v>40960.0</c:v>
                </c:pt>
                <c:pt idx="1021">
                  <c:v>40960.0</c:v>
                </c:pt>
                <c:pt idx="1022">
                  <c:v>40961.0</c:v>
                </c:pt>
                <c:pt idx="1023">
                  <c:v>40962.0</c:v>
                </c:pt>
                <c:pt idx="1024">
                  <c:v>40962.0</c:v>
                </c:pt>
                <c:pt idx="1025">
                  <c:v>40962.0</c:v>
                </c:pt>
                <c:pt idx="1026">
                  <c:v>40962.0</c:v>
                </c:pt>
                <c:pt idx="1027">
                  <c:v>40962.0</c:v>
                </c:pt>
                <c:pt idx="1028">
                  <c:v>40962.0</c:v>
                </c:pt>
                <c:pt idx="1029">
                  <c:v>40963.0</c:v>
                </c:pt>
                <c:pt idx="1030">
                  <c:v>40963.0</c:v>
                </c:pt>
                <c:pt idx="1031">
                  <c:v>40963.0</c:v>
                </c:pt>
                <c:pt idx="1032">
                  <c:v>40963.0</c:v>
                </c:pt>
                <c:pt idx="1033">
                  <c:v>40963.0</c:v>
                </c:pt>
                <c:pt idx="1034">
                  <c:v>40963.0</c:v>
                </c:pt>
                <c:pt idx="1035">
                  <c:v>40966.0</c:v>
                </c:pt>
                <c:pt idx="1036">
                  <c:v>40966.0</c:v>
                </c:pt>
                <c:pt idx="1037">
                  <c:v>40966.0</c:v>
                </c:pt>
                <c:pt idx="1038">
                  <c:v>40967.0</c:v>
                </c:pt>
                <c:pt idx="1039">
                  <c:v>40967.0</c:v>
                </c:pt>
                <c:pt idx="1040">
                  <c:v>40967.0</c:v>
                </c:pt>
                <c:pt idx="1041">
                  <c:v>40967.0</c:v>
                </c:pt>
                <c:pt idx="1042">
                  <c:v>40967.0</c:v>
                </c:pt>
                <c:pt idx="1043">
                  <c:v>40968.0</c:v>
                </c:pt>
                <c:pt idx="1044">
                  <c:v>40968.0</c:v>
                </c:pt>
                <c:pt idx="1045">
                  <c:v>40968.0</c:v>
                </c:pt>
                <c:pt idx="1046">
                  <c:v>40968.0</c:v>
                </c:pt>
                <c:pt idx="1047">
                  <c:v>40969.0</c:v>
                </c:pt>
                <c:pt idx="1048">
                  <c:v>40969.0</c:v>
                </c:pt>
                <c:pt idx="1049">
                  <c:v>40969.0</c:v>
                </c:pt>
                <c:pt idx="1050">
                  <c:v>40969.0</c:v>
                </c:pt>
                <c:pt idx="1051">
                  <c:v>40969.0</c:v>
                </c:pt>
                <c:pt idx="1052">
                  <c:v>40970.0</c:v>
                </c:pt>
                <c:pt idx="1053">
                  <c:v>40970.0</c:v>
                </c:pt>
                <c:pt idx="1054">
                  <c:v>40970.0</c:v>
                </c:pt>
                <c:pt idx="1055">
                  <c:v>40970.0</c:v>
                </c:pt>
                <c:pt idx="1056">
                  <c:v>40973.0</c:v>
                </c:pt>
                <c:pt idx="1057">
                  <c:v>40973.0</c:v>
                </c:pt>
                <c:pt idx="1058">
                  <c:v>40973.0</c:v>
                </c:pt>
                <c:pt idx="1059">
                  <c:v>40973.0</c:v>
                </c:pt>
                <c:pt idx="1060">
                  <c:v>40973.0</c:v>
                </c:pt>
                <c:pt idx="1061">
                  <c:v>40974.0</c:v>
                </c:pt>
                <c:pt idx="1062">
                  <c:v>40974.0</c:v>
                </c:pt>
                <c:pt idx="1063">
                  <c:v>40974.0</c:v>
                </c:pt>
                <c:pt idx="1064">
                  <c:v>40974.0</c:v>
                </c:pt>
                <c:pt idx="1065">
                  <c:v>40975.0</c:v>
                </c:pt>
                <c:pt idx="1066">
                  <c:v>40975.0</c:v>
                </c:pt>
                <c:pt idx="1067">
                  <c:v>40975.0</c:v>
                </c:pt>
                <c:pt idx="1068">
                  <c:v>40975.0</c:v>
                </c:pt>
                <c:pt idx="1069">
                  <c:v>40975.0</c:v>
                </c:pt>
                <c:pt idx="1070">
                  <c:v>40975.0</c:v>
                </c:pt>
                <c:pt idx="1071">
                  <c:v>40976.0</c:v>
                </c:pt>
                <c:pt idx="1072">
                  <c:v>40976.0</c:v>
                </c:pt>
                <c:pt idx="1073">
                  <c:v>40977.0</c:v>
                </c:pt>
                <c:pt idx="1074">
                  <c:v>40977.0</c:v>
                </c:pt>
                <c:pt idx="1075">
                  <c:v>40977.0</c:v>
                </c:pt>
                <c:pt idx="1076">
                  <c:v>40977.0</c:v>
                </c:pt>
                <c:pt idx="1077">
                  <c:v>40977.0</c:v>
                </c:pt>
                <c:pt idx="1078">
                  <c:v>40980.0</c:v>
                </c:pt>
                <c:pt idx="1079">
                  <c:v>40980.0</c:v>
                </c:pt>
                <c:pt idx="1080">
                  <c:v>40980.0</c:v>
                </c:pt>
                <c:pt idx="1081">
                  <c:v>40981.0</c:v>
                </c:pt>
                <c:pt idx="1082">
                  <c:v>40981.0</c:v>
                </c:pt>
                <c:pt idx="1083">
                  <c:v>40981.0</c:v>
                </c:pt>
                <c:pt idx="1084">
                  <c:v>40981.0</c:v>
                </c:pt>
                <c:pt idx="1085">
                  <c:v>40981.0</c:v>
                </c:pt>
                <c:pt idx="1086">
                  <c:v>40981.0</c:v>
                </c:pt>
                <c:pt idx="1087">
                  <c:v>40982.0</c:v>
                </c:pt>
                <c:pt idx="1088">
                  <c:v>40982.0</c:v>
                </c:pt>
                <c:pt idx="1089">
                  <c:v>40982.0</c:v>
                </c:pt>
                <c:pt idx="1090">
                  <c:v>40982.0</c:v>
                </c:pt>
                <c:pt idx="1091">
                  <c:v>40982.0</c:v>
                </c:pt>
                <c:pt idx="1092">
                  <c:v>40983.0</c:v>
                </c:pt>
                <c:pt idx="1093">
                  <c:v>40983.0</c:v>
                </c:pt>
                <c:pt idx="1094">
                  <c:v>40983.0</c:v>
                </c:pt>
                <c:pt idx="1095">
                  <c:v>40984.0</c:v>
                </c:pt>
                <c:pt idx="1096">
                  <c:v>40984.0</c:v>
                </c:pt>
                <c:pt idx="1097">
                  <c:v>40987.0</c:v>
                </c:pt>
                <c:pt idx="1098">
                  <c:v>40987.0</c:v>
                </c:pt>
                <c:pt idx="1099">
                  <c:v>40988.0</c:v>
                </c:pt>
                <c:pt idx="1100">
                  <c:v>40988.0</c:v>
                </c:pt>
                <c:pt idx="1101">
                  <c:v>40988.0</c:v>
                </c:pt>
                <c:pt idx="1102">
                  <c:v>40988.0</c:v>
                </c:pt>
                <c:pt idx="1103">
                  <c:v>40988.0</c:v>
                </c:pt>
                <c:pt idx="1104">
                  <c:v>40989.0</c:v>
                </c:pt>
                <c:pt idx="1105">
                  <c:v>40989.0</c:v>
                </c:pt>
                <c:pt idx="1106">
                  <c:v>40989.0</c:v>
                </c:pt>
                <c:pt idx="1107">
                  <c:v>40989.0</c:v>
                </c:pt>
                <c:pt idx="1108">
                  <c:v>40990.0</c:v>
                </c:pt>
                <c:pt idx="1109">
                  <c:v>40990.0</c:v>
                </c:pt>
                <c:pt idx="1110">
                  <c:v>40990.0</c:v>
                </c:pt>
                <c:pt idx="1111">
                  <c:v>40990.0</c:v>
                </c:pt>
                <c:pt idx="1112">
                  <c:v>40991.0</c:v>
                </c:pt>
                <c:pt idx="1113">
                  <c:v>40991.0</c:v>
                </c:pt>
                <c:pt idx="1114">
                  <c:v>40991.0</c:v>
                </c:pt>
                <c:pt idx="1115">
                  <c:v>40994.0</c:v>
                </c:pt>
                <c:pt idx="1116">
                  <c:v>40994.0</c:v>
                </c:pt>
                <c:pt idx="1117">
                  <c:v>40994.0</c:v>
                </c:pt>
                <c:pt idx="1118">
                  <c:v>40994.0</c:v>
                </c:pt>
                <c:pt idx="1119">
                  <c:v>40994.0</c:v>
                </c:pt>
                <c:pt idx="1120">
                  <c:v>40995.0</c:v>
                </c:pt>
                <c:pt idx="1121">
                  <c:v>40995.0</c:v>
                </c:pt>
                <c:pt idx="1122">
                  <c:v>40995.0</c:v>
                </c:pt>
                <c:pt idx="1123">
                  <c:v>40995.0</c:v>
                </c:pt>
                <c:pt idx="1124">
                  <c:v>40995.0</c:v>
                </c:pt>
                <c:pt idx="1125">
                  <c:v>40995.0</c:v>
                </c:pt>
                <c:pt idx="1126">
                  <c:v>40996.0</c:v>
                </c:pt>
                <c:pt idx="1127">
                  <c:v>40996.0</c:v>
                </c:pt>
                <c:pt idx="1128">
                  <c:v>40996.0</c:v>
                </c:pt>
                <c:pt idx="1129">
                  <c:v>40996.0</c:v>
                </c:pt>
                <c:pt idx="1130">
                  <c:v>40996.0</c:v>
                </c:pt>
                <c:pt idx="1131">
                  <c:v>40996.0</c:v>
                </c:pt>
                <c:pt idx="1132">
                  <c:v>40996.0</c:v>
                </c:pt>
                <c:pt idx="1133">
                  <c:v>40996.0</c:v>
                </c:pt>
                <c:pt idx="1134">
                  <c:v>40996.0</c:v>
                </c:pt>
                <c:pt idx="1135">
                  <c:v>40997.0</c:v>
                </c:pt>
                <c:pt idx="1136">
                  <c:v>40997.0</c:v>
                </c:pt>
                <c:pt idx="1137">
                  <c:v>40997.0</c:v>
                </c:pt>
                <c:pt idx="1138">
                  <c:v>40997.0</c:v>
                </c:pt>
                <c:pt idx="1139">
                  <c:v>40998.0</c:v>
                </c:pt>
                <c:pt idx="1140">
                  <c:v>40998.0</c:v>
                </c:pt>
                <c:pt idx="1141">
                  <c:v>40998.0</c:v>
                </c:pt>
                <c:pt idx="1142">
                  <c:v>40998.0</c:v>
                </c:pt>
                <c:pt idx="1143">
                  <c:v>40998.0</c:v>
                </c:pt>
                <c:pt idx="1144">
                  <c:v>41001.0</c:v>
                </c:pt>
                <c:pt idx="1145">
                  <c:v>41001.0</c:v>
                </c:pt>
                <c:pt idx="1146">
                  <c:v>41001.0</c:v>
                </c:pt>
                <c:pt idx="1147">
                  <c:v>41001.0</c:v>
                </c:pt>
                <c:pt idx="1148">
                  <c:v>41001.0</c:v>
                </c:pt>
                <c:pt idx="1149">
                  <c:v>41001.0</c:v>
                </c:pt>
                <c:pt idx="1150">
                  <c:v>41002.0</c:v>
                </c:pt>
                <c:pt idx="1151">
                  <c:v>41002.0</c:v>
                </c:pt>
                <c:pt idx="1152">
                  <c:v>41003.0</c:v>
                </c:pt>
                <c:pt idx="1153">
                  <c:v>41003.0</c:v>
                </c:pt>
                <c:pt idx="1154">
                  <c:v>41003.0</c:v>
                </c:pt>
                <c:pt idx="1155">
                  <c:v>41004.0</c:v>
                </c:pt>
                <c:pt idx="1156">
                  <c:v>41004.0</c:v>
                </c:pt>
                <c:pt idx="1157">
                  <c:v>41004.0</c:v>
                </c:pt>
                <c:pt idx="1158">
                  <c:v>41004.0</c:v>
                </c:pt>
                <c:pt idx="1159">
                  <c:v>41004.0</c:v>
                </c:pt>
                <c:pt idx="1160">
                  <c:v>41009.0</c:v>
                </c:pt>
                <c:pt idx="1161">
                  <c:v>41009.0</c:v>
                </c:pt>
                <c:pt idx="1162">
                  <c:v>41009.0</c:v>
                </c:pt>
                <c:pt idx="1163">
                  <c:v>41009.0</c:v>
                </c:pt>
                <c:pt idx="1164">
                  <c:v>41010.0</c:v>
                </c:pt>
                <c:pt idx="1165">
                  <c:v>41010.0</c:v>
                </c:pt>
                <c:pt idx="1166">
                  <c:v>41011.0</c:v>
                </c:pt>
                <c:pt idx="1167">
                  <c:v>41011.0</c:v>
                </c:pt>
                <c:pt idx="1168">
                  <c:v>41011.0</c:v>
                </c:pt>
                <c:pt idx="1169">
                  <c:v>41011.0</c:v>
                </c:pt>
                <c:pt idx="1170">
                  <c:v>41011.0</c:v>
                </c:pt>
                <c:pt idx="1171">
                  <c:v>41011.0</c:v>
                </c:pt>
                <c:pt idx="1172">
                  <c:v>41011.0</c:v>
                </c:pt>
                <c:pt idx="1173">
                  <c:v>41011.0</c:v>
                </c:pt>
                <c:pt idx="1174">
                  <c:v>41011.0</c:v>
                </c:pt>
                <c:pt idx="1175">
                  <c:v>41012.0</c:v>
                </c:pt>
                <c:pt idx="1176">
                  <c:v>41012.0</c:v>
                </c:pt>
                <c:pt idx="1177">
                  <c:v>41012.0</c:v>
                </c:pt>
                <c:pt idx="1178">
                  <c:v>41012.0</c:v>
                </c:pt>
                <c:pt idx="1179">
                  <c:v>41012.0</c:v>
                </c:pt>
                <c:pt idx="1180">
                  <c:v>41015.0</c:v>
                </c:pt>
                <c:pt idx="1181">
                  <c:v>41015.0</c:v>
                </c:pt>
                <c:pt idx="1182">
                  <c:v>41015.0</c:v>
                </c:pt>
                <c:pt idx="1183">
                  <c:v>41015.0</c:v>
                </c:pt>
                <c:pt idx="1184">
                  <c:v>41015.0</c:v>
                </c:pt>
                <c:pt idx="1185">
                  <c:v>41015.0</c:v>
                </c:pt>
                <c:pt idx="1186">
                  <c:v>41015.0</c:v>
                </c:pt>
                <c:pt idx="1187">
                  <c:v>41016.0</c:v>
                </c:pt>
                <c:pt idx="1188">
                  <c:v>41016.0</c:v>
                </c:pt>
                <c:pt idx="1189">
                  <c:v>41016.0</c:v>
                </c:pt>
                <c:pt idx="1190">
                  <c:v>41016.0</c:v>
                </c:pt>
                <c:pt idx="1191">
                  <c:v>41016.0</c:v>
                </c:pt>
                <c:pt idx="1192">
                  <c:v>41017.0</c:v>
                </c:pt>
                <c:pt idx="1193">
                  <c:v>41017.0</c:v>
                </c:pt>
                <c:pt idx="1194">
                  <c:v>41017.0</c:v>
                </c:pt>
                <c:pt idx="1195">
                  <c:v>41017.0</c:v>
                </c:pt>
                <c:pt idx="1196">
                  <c:v>41017.0</c:v>
                </c:pt>
                <c:pt idx="1197">
                  <c:v>41018.0</c:v>
                </c:pt>
                <c:pt idx="1198">
                  <c:v>41019.0</c:v>
                </c:pt>
                <c:pt idx="1199">
                  <c:v>41019.0</c:v>
                </c:pt>
                <c:pt idx="1200">
                  <c:v>41019.0</c:v>
                </c:pt>
                <c:pt idx="1201">
                  <c:v>41019.0</c:v>
                </c:pt>
                <c:pt idx="1202">
                  <c:v>41022.0</c:v>
                </c:pt>
                <c:pt idx="1203">
                  <c:v>41022.0</c:v>
                </c:pt>
                <c:pt idx="1204">
                  <c:v>41022.0</c:v>
                </c:pt>
                <c:pt idx="1205">
                  <c:v>41022.0</c:v>
                </c:pt>
                <c:pt idx="1206">
                  <c:v>41022.0</c:v>
                </c:pt>
                <c:pt idx="1207">
                  <c:v>41023.0</c:v>
                </c:pt>
                <c:pt idx="1208">
                  <c:v>41023.0</c:v>
                </c:pt>
                <c:pt idx="1209">
                  <c:v>41023.0</c:v>
                </c:pt>
                <c:pt idx="1210">
                  <c:v>41023.0</c:v>
                </c:pt>
                <c:pt idx="1211">
                  <c:v>41023.0</c:v>
                </c:pt>
                <c:pt idx="1212">
                  <c:v>41025.0</c:v>
                </c:pt>
                <c:pt idx="1213">
                  <c:v>41025.0</c:v>
                </c:pt>
                <c:pt idx="1214">
                  <c:v>41025.0</c:v>
                </c:pt>
                <c:pt idx="1215">
                  <c:v>41025.0</c:v>
                </c:pt>
                <c:pt idx="1216">
                  <c:v>41025.0</c:v>
                </c:pt>
                <c:pt idx="1217">
                  <c:v>41025.0</c:v>
                </c:pt>
                <c:pt idx="1218">
                  <c:v>41025.0</c:v>
                </c:pt>
                <c:pt idx="1219">
                  <c:v>41025.0</c:v>
                </c:pt>
                <c:pt idx="1220">
                  <c:v>41025.0</c:v>
                </c:pt>
                <c:pt idx="1221">
                  <c:v>41025.0</c:v>
                </c:pt>
                <c:pt idx="1222">
                  <c:v>41025.0</c:v>
                </c:pt>
                <c:pt idx="1223">
                  <c:v>41026.0</c:v>
                </c:pt>
                <c:pt idx="1224">
                  <c:v>41026.0</c:v>
                </c:pt>
                <c:pt idx="1225">
                  <c:v>41026.0</c:v>
                </c:pt>
                <c:pt idx="1226">
                  <c:v>41026.0</c:v>
                </c:pt>
                <c:pt idx="1227">
                  <c:v>41026.0</c:v>
                </c:pt>
                <c:pt idx="1228">
                  <c:v>41027.0</c:v>
                </c:pt>
                <c:pt idx="1229">
                  <c:v>41029.0</c:v>
                </c:pt>
                <c:pt idx="1230">
                  <c:v>41029.0</c:v>
                </c:pt>
                <c:pt idx="1231">
                  <c:v>41029.0</c:v>
                </c:pt>
                <c:pt idx="1232">
                  <c:v>41029.0</c:v>
                </c:pt>
                <c:pt idx="1233">
                  <c:v>41030.0</c:v>
                </c:pt>
                <c:pt idx="1234">
                  <c:v>41030.0</c:v>
                </c:pt>
                <c:pt idx="1235">
                  <c:v>41030.0</c:v>
                </c:pt>
                <c:pt idx="1236">
                  <c:v>41030.0</c:v>
                </c:pt>
                <c:pt idx="1237">
                  <c:v>41030.0</c:v>
                </c:pt>
                <c:pt idx="1238">
                  <c:v>41030.0</c:v>
                </c:pt>
                <c:pt idx="1239">
                  <c:v>41031.0</c:v>
                </c:pt>
                <c:pt idx="1240">
                  <c:v>41031.0</c:v>
                </c:pt>
                <c:pt idx="1241">
                  <c:v>41031.0</c:v>
                </c:pt>
                <c:pt idx="1242">
                  <c:v>41032.0</c:v>
                </c:pt>
                <c:pt idx="1243">
                  <c:v>41032.0</c:v>
                </c:pt>
                <c:pt idx="1244">
                  <c:v>41032.0</c:v>
                </c:pt>
                <c:pt idx="1245">
                  <c:v>41033.0</c:v>
                </c:pt>
                <c:pt idx="1246">
                  <c:v>41033.0</c:v>
                </c:pt>
                <c:pt idx="1247">
                  <c:v>41037.0</c:v>
                </c:pt>
                <c:pt idx="1248">
                  <c:v>41037.0</c:v>
                </c:pt>
                <c:pt idx="1249">
                  <c:v>41037.0</c:v>
                </c:pt>
                <c:pt idx="1250">
                  <c:v>41037.0</c:v>
                </c:pt>
                <c:pt idx="1251">
                  <c:v>41037.0</c:v>
                </c:pt>
                <c:pt idx="1252">
                  <c:v>41038.0</c:v>
                </c:pt>
                <c:pt idx="1253">
                  <c:v>41038.0</c:v>
                </c:pt>
                <c:pt idx="1254">
                  <c:v>41038.0</c:v>
                </c:pt>
                <c:pt idx="1255">
                  <c:v>41038.0</c:v>
                </c:pt>
                <c:pt idx="1256">
                  <c:v>41038.0</c:v>
                </c:pt>
                <c:pt idx="1257">
                  <c:v>41038.0</c:v>
                </c:pt>
                <c:pt idx="1258">
                  <c:v>41038.0</c:v>
                </c:pt>
                <c:pt idx="1259">
                  <c:v>41038.0</c:v>
                </c:pt>
                <c:pt idx="1260">
                  <c:v>41038.0</c:v>
                </c:pt>
                <c:pt idx="1261">
                  <c:v>41039.0</c:v>
                </c:pt>
                <c:pt idx="1262">
                  <c:v>41039.0</c:v>
                </c:pt>
                <c:pt idx="1263">
                  <c:v>41039.0</c:v>
                </c:pt>
                <c:pt idx="1264">
                  <c:v>41039.0</c:v>
                </c:pt>
                <c:pt idx="1265">
                  <c:v>41039.0</c:v>
                </c:pt>
                <c:pt idx="1266">
                  <c:v>41039.0</c:v>
                </c:pt>
                <c:pt idx="1267">
                  <c:v>41039.0</c:v>
                </c:pt>
                <c:pt idx="1268">
                  <c:v>41040.0</c:v>
                </c:pt>
                <c:pt idx="1269">
                  <c:v>41040.0</c:v>
                </c:pt>
                <c:pt idx="1270">
                  <c:v>41040.0</c:v>
                </c:pt>
                <c:pt idx="1271">
                  <c:v>41040.0</c:v>
                </c:pt>
                <c:pt idx="1272">
                  <c:v>41040.0</c:v>
                </c:pt>
                <c:pt idx="1273">
                  <c:v>41040.0</c:v>
                </c:pt>
                <c:pt idx="1274">
                  <c:v>41043.0</c:v>
                </c:pt>
                <c:pt idx="1275">
                  <c:v>41043.0</c:v>
                </c:pt>
                <c:pt idx="1276">
                  <c:v>41044.0</c:v>
                </c:pt>
                <c:pt idx="1277">
                  <c:v>41044.0</c:v>
                </c:pt>
                <c:pt idx="1278">
                  <c:v>41044.0</c:v>
                </c:pt>
                <c:pt idx="1279">
                  <c:v>41044.0</c:v>
                </c:pt>
                <c:pt idx="1280">
                  <c:v>41045.0</c:v>
                </c:pt>
                <c:pt idx="1281">
                  <c:v>41045.0</c:v>
                </c:pt>
                <c:pt idx="1282">
                  <c:v>41045.0</c:v>
                </c:pt>
                <c:pt idx="1283">
                  <c:v>41046.0</c:v>
                </c:pt>
                <c:pt idx="1284">
                  <c:v>41046.0</c:v>
                </c:pt>
                <c:pt idx="1285">
                  <c:v>41047.0</c:v>
                </c:pt>
                <c:pt idx="1286">
                  <c:v>41047.0</c:v>
                </c:pt>
                <c:pt idx="1287">
                  <c:v>41047.0</c:v>
                </c:pt>
                <c:pt idx="1288">
                  <c:v>41047.0</c:v>
                </c:pt>
                <c:pt idx="1289">
                  <c:v>41047.0</c:v>
                </c:pt>
                <c:pt idx="1290">
                  <c:v>41047.0</c:v>
                </c:pt>
                <c:pt idx="1291">
                  <c:v>41047.0</c:v>
                </c:pt>
                <c:pt idx="1292">
                  <c:v>41047.0</c:v>
                </c:pt>
                <c:pt idx="1293">
                  <c:v>41047.0</c:v>
                </c:pt>
                <c:pt idx="1294">
                  <c:v>41050.0</c:v>
                </c:pt>
                <c:pt idx="1295">
                  <c:v>41050.0</c:v>
                </c:pt>
                <c:pt idx="1296">
                  <c:v>41050.0</c:v>
                </c:pt>
                <c:pt idx="1297">
                  <c:v>41050.0</c:v>
                </c:pt>
                <c:pt idx="1298">
                  <c:v>41050.0</c:v>
                </c:pt>
                <c:pt idx="1299">
                  <c:v>41051.0</c:v>
                </c:pt>
                <c:pt idx="1300">
                  <c:v>41051.0</c:v>
                </c:pt>
                <c:pt idx="1301">
                  <c:v>41051.0</c:v>
                </c:pt>
                <c:pt idx="1302">
                  <c:v>41051.0</c:v>
                </c:pt>
                <c:pt idx="1303">
                  <c:v>41051.0</c:v>
                </c:pt>
                <c:pt idx="1304">
                  <c:v>41051.0</c:v>
                </c:pt>
                <c:pt idx="1305">
                  <c:v>41052.0</c:v>
                </c:pt>
                <c:pt idx="1306">
                  <c:v>41052.0</c:v>
                </c:pt>
                <c:pt idx="1307">
                  <c:v>41052.0</c:v>
                </c:pt>
                <c:pt idx="1308">
                  <c:v>41052.0</c:v>
                </c:pt>
                <c:pt idx="1309">
                  <c:v>41053.0</c:v>
                </c:pt>
                <c:pt idx="1310">
                  <c:v>41054.0</c:v>
                </c:pt>
                <c:pt idx="1311">
                  <c:v>41054.0</c:v>
                </c:pt>
                <c:pt idx="1312">
                  <c:v>41057.0</c:v>
                </c:pt>
                <c:pt idx="1313">
                  <c:v>41057.0</c:v>
                </c:pt>
                <c:pt idx="1314">
                  <c:v>41057.0</c:v>
                </c:pt>
                <c:pt idx="1315">
                  <c:v>41057.0</c:v>
                </c:pt>
                <c:pt idx="1316">
                  <c:v>41058.0</c:v>
                </c:pt>
                <c:pt idx="1317">
                  <c:v>41058.0</c:v>
                </c:pt>
                <c:pt idx="1318">
                  <c:v>41058.0</c:v>
                </c:pt>
                <c:pt idx="1319">
                  <c:v>41059.0</c:v>
                </c:pt>
                <c:pt idx="1320">
                  <c:v>41059.0</c:v>
                </c:pt>
                <c:pt idx="1321">
                  <c:v>41059.0</c:v>
                </c:pt>
                <c:pt idx="1322">
                  <c:v>41059.0</c:v>
                </c:pt>
                <c:pt idx="1323">
                  <c:v>41059.0</c:v>
                </c:pt>
                <c:pt idx="1324">
                  <c:v>41059.0</c:v>
                </c:pt>
                <c:pt idx="1325">
                  <c:v>41059.0</c:v>
                </c:pt>
                <c:pt idx="1326">
                  <c:v>41060.0</c:v>
                </c:pt>
                <c:pt idx="1327">
                  <c:v>41060.0</c:v>
                </c:pt>
                <c:pt idx="1328">
                  <c:v>41061.0</c:v>
                </c:pt>
                <c:pt idx="1329">
                  <c:v>41061.0</c:v>
                </c:pt>
                <c:pt idx="1330">
                  <c:v>41061.0</c:v>
                </c:pt>
                <c:pt idx="1331">
                  <c:v>41061.0</c:v>
                </c:pt>
                <c:pt idx="1332">
                  <c:v>41061.0</c:v>
                </c:pt>
                <c:pt idx="1333">
                  <c:v>41061.0</c:v>
                </c:pt>
                <c:pt idx="1334">
                  <c:v>41064.0</c:v>
                </c:pt>
                <c:pt idx="1335">
                  <c:v>41065.0</c:v>
                </c:pt>
                <c:pt idx="1336">
                  <c:v>41065.0</c:v>
                </c:pt>
                <c:pt idx="1337">
                  <c:v>41065.0</c:v>
                </c:pt>
                <c:pt idx="1338">
                  <c:v>41065.0</c:v>
                </c:pt>
                <c:pt idx="1339">
                  <c:v>41065.0</c:v>
                </c:pt>
                <c:pt idx="1340">
                  <c:v>41065.0</c:v>
                </c:pt>
                <c:pt idx="1341">
                  <c:v>41066.0</c:v>
                </c:pt>
                <c:pt idx="1342">
                  <c:v>41066.0</c:v>
                </c:pt>
                <c:pt idx="1343">
                  <c:v>41067.0</c:v>
                </c:pt>
                <c:pt idx="1344">
                  <c:v>41067.0</c:v>
                </c:pt>
                <c:pt idx="1345">
                  <c:v>41067.0</c:v>
                </c:pt>
                <c:pt idx="1346">
                  <c:v>41067.0</c:v>
                </c:pt>
                <c:pt idx="1347">
                  <c:v>41067.0</c:v>
                </c:pt>
                <c:pt idx="1348">
                  <c:v>41067.0</c:v>
                </c:pt>
                <c:pt idx="1349">
                  <c:v>41067.0</c:v>
                </c:pt>
                <c:pt idx="1350">
                  <c:v>41067.0</c:v>
                </c:pt>
                <c:pt idx="1351">
                  <c:v>41067.0</c:v>
                </c:pt>
                <c:pt idx="1352">
                  <c:v>41072.0</c:v>
                </c:pt>
                <c:pt idx="1353">
                  <c:v>41072.0</c:v>
                </c:pt>
                <c:pt idx="1354">
                  <c:v>41072.0</c:v>
                </c:pt>
                <c:pt idx="1355">
                  <c:v>41072.0</c:v>
                </c:pt>
                <c:pt idx="1356">
                  <c:v>41072.0</c:v>
                </c:pt>
                <c:pt idx="1357">
                  <c:v>41073.0</c:v>
                </c:pt>
                <c:pt idx="1358">
                  <c:v>41073.0</c:v>
                </c:pt>
                <c:pt idx="1359">
                  <c:v>41073.0</c:v>
                </c:pt>
                <c:pt idx="1360">
                  <c:v>41073.0</c:v>
                </c:pt>
                <c:pt idx="1361">
                  <c:v>41073.0</c:v>
                </c:pt>
                <c:pt idx="1362">
                  <c:v>41074.0</c:v>
                </c:pt>
                <c:pt idx="1363">
                  <c:v>41074.0</c:v>
                </c:pt>
                <c:pt idx="1364">
                  <c:v>41074.0</c:v>
                </c:pt>
                <c:pt idx="1365">
                  <c:v>41074.0</c:v>
                </c:pt>
                <c:pt idx="1366">
                  <c:v>41074.0</c:v>
                </c:pt>
                <c:pt idx="1367">
                  <c:v>41074.0</c:v>
                </c:pt>
                <c:pt idx="1368">
                  <c:v>41074.0</c:v>
                </c:pt>
                <c:pt idx="1369">
                  <c:v>41074.0</c:v>
                </c:pt>
                <c:pt idx="1370">
                  <c:v>41074.0</c:v>
                </c:pt>
                <c:pt idx="1371">
                  <c:v>41074.0</c:v>
                </c:pt>
                <c:pt idx="1372">
                  <c:v>41075.0</c:v>
                </c:pt>
                <c:pt idx="1373">
                  <c:v>41075.0</c:v>
                </c:pt>
                <c:pt idx="1374">
                  <c:v>41075.0</c:v>
                </c:pt>
                <c:pt idx="1375">
                  <c:v>41075.0</c:v>
                </c:pt>
                <c:pt idx="1376">
                  <c:v>41078.0</c:v>
                </c:pt>
                <c:pt idx="1377">
                  <c:v>41078.0</c:v>
                </c:pt>
                <c:pt idx="1378">
                  <c:v>41079.0</c:v>
                </c:pt>
                <c:pt idx="1379">
                  <c:v>41079.0</c:v>
                </c:pt>
                <c:pt idx="1380">
                  <c:v>41079.0</c:v>
                </c:pt>
                <c:pt idx="1381">
                  <c:v>41079.0</c:v>
                </c:pt>
                <c:pt idx="1382">
                  <c:v>41079.0</c:v>
                </c:pt>
                <c:pt idx="1383">
                  <c:v>41080.0</c:v>
                </c:pt>
                <c:pt idx="1384">
                  <c:v>41080.0</c:v>
                </c:pt>
                <c:pt idx="1385">
                  <c:v>41080.0</c:v>
                </c:pt>
                <c:pt idx="1386">
                  <c:v>41080.0</c:v>
                </c:pt>
                <c:pt idx="1387">
                  <c:v>41080.0</c:v>
                </c:pt>
                <c:pt idx="1388">
                  <c:v>41080.0</c:v>
                </c:pt>
                <c:pt idx="1389">
                  <c:v>41080.0</c:v>
                </c:pt>
                <c:pt idx="1390">
                  <c:v>41081.0</c:v>
                </c:pt>
                <c:pt idx="1391">
                  <c:v>41081.0</c:v>
                </c:pt>
                <c:pt idx="1392">
                  <c:v>41081.0</c:v>
                </c:pt>
                <c:pt idx="1393">
                  <c:v>41081.0</c:v>
                </c:pt>
                <c:pt idx="1394">
                  <c:v>41081.0</c:v>
                </c:pt>
                <c:pt idx="1395">
                  <c:v>41081.0</c:v>
                </c:pt>
                <c:pt idx="1396">
                  <c:v>41081.0</c:v>
                </c:pt>
                <c:pt idx="1397">
                  <c:v>41082.0</c:v>
                </c:pt>
                <c:pt idx="1398">
                  <c:v>41082.0</c:v>
                </c:pt>
                <c:pt idx="1399">
                  <c:v>41082.0</c:v>
                </c:pt>
                <c:pt idx="1400">
                  <c:v>41085.0</c:v>
                </c:pt>
                <c:pt idx="1401">
                  <c:v>41086.0</c:v>
                </c:pt>
                <c:pt idx="1402">
                  <c:v>41086.0</c:v>
                </c:pt>
                <c:pt idx="1403">
                  <c:v>41087.0</c:v>
                </c:pt>
                <c:pt idx="1404">
                  <c:v>41088.0</c:v>
                </c:pt>
                <c:pt idx="1405">
                  <c:v>41089.0</c:v>
                </c:pt>
                <c:pt idx="1406">
                  <c:v>41089.0</c:v>
                </c:pt>
                <c:pt idx="1407">
                  <c:v>41089.0</c:v>
                </c:pt>
                <c:pt idx="1408">
                  <c:v>41089.0</c:v>
                </c:pt>
                <c:pt idx="1409">
                  <c:v>41089.0</c:v>
                </c:pt>
                <c:pt idx="1410">
                  <c:v>41089.0</c:v>
                </c:pt>
                <c:pt idx="1411">
                  <c:v>41089.0</c:v>
                </c:pt>
                <c:pt idx="1412">
                  <c:v>41092.0</c:v>
                </c:pt>
                <c:pt idx="1413">
                  <c:v>41092.0</c:v>
                </c:pt>
                <c:pt idx="1414">
                  <c:v>41092.0</c:v>
                </c:pt>
                <c:pt idx="1415">
                  <c:v>41092.0</c:v>
                </c:pt>
                <c:pt idx="1416">
                  <c:v>41092.0</c:v>
                </c:pt>
                <c:pt idx="1417">
                  <c:v>41092.0</c:v>
                </c:pt>
                <c:pt idx="1418">
                  <c:v>41092.0</c:v>
                </c:pt>
                <c:pt idx="1419">
                  <c:v>41092.0</c:v>
                </c:pt>
                <c:pt idx="1420">
                  <c:v>41092.0</c:v>
                </c:pt>
                <c:pt idx="1421">
                  <c:v>41093.0</c:v>
                </c:pt>
                <c:pt idx="1422">
                  <c:v>41093.0</c:v>
                </c:pt>
                <c:pt idx="1423">
                  <c:v>41093.0</c:v>
                </c:pt>
                <c:pt idx="1424">
                  <c:v>41093.0</c:v>
                </c:pt>
                <c:pt idx="1425">
                  <c:v>41093.0</c:v>
                </c:pt>
                <c:pt idx="1426">
                  <c:v>41093.0</c:v>
                </c:pt>
                <c:pt idx="1427">
                  <c:v>41094.0</c:v>
                </c:pt>
                <c:pt idx="1428">
                  <c:v>41094.0</c:v>
                </c:pt>
                <c:pt idx="1429">
                  <c:v>41094.0</c:v>
                </c:pt>
                <c:pt idx="1430">
                  <c:v>41095.0</c:v>
                </c:pt>
                <c:pt idx="1431">
                  <c:v>41095.0</c:v>
                </c:pt>
                <c:pt idx="1432">
                  <c:v>41095.0</c:v>
                </c:pt>
                <c:pt idx="1433">
                  <c:v>41095.0</c:v>
                </c:pt>
                <c:pt idx="1434">
                  <c:v>41095.0</c:v>
                </c:pt>
                <c:pt idx="1435">
                  <c:v>41095.0</c:v>
                </c:pt>
                <c:pt idx="1436">
                  <c:v>41095.0</c:v>
                </c:pt>
                <c:pt idx="1437">
                  <c:v>41095.0</c:v>
                </c:pt>
                <c:pt idx="1438">
                  <c:v>41096.0</c:v>
                </c:pt>
                <c:pt idx="1439">
                  <c:v>41096.0</c:v>
                </c:pt>
                <c:pt idx="1440">
                  <c:v>41099.0</c:v>
                </c:pt>
                <c:pt idx="1441">
                  <c:v>41099.0</c:v>
                </c:pt>
                <c:pt idx="1442">
                  <c:v>41099.0</c:v>
                </c:pt>
                <c:pt idx="1443">
                  <c:v>41100.0</c:v>
                </c:pt>
                <c:pt idx="1444">
                  <c:v>41100.0</c:v>
                </c:pt>
                <c:pt idx="1445">
                  <c:v>41101.0</c:v>
                </c:pt>
                <c:pt idx="1446">
                  <c:v>41101.0</c:v>
                </c:pt>
                <c:pt idx="1447">
                  <c:v>41101.0</c:v>
                </c:pt>
                <c:pt idx="1448">
                  <c:v>41101.0</c:v>
                </c:pt>
                <c:pt idx="1449">
                  <c:v>41101.0</c:v>
                </c:pt>
                <c:pt idx="1450">
                  <c:v>41101.0</c:v>
                </c:pt>
                <c:pt idx="1451">
                  <c:v>41101.0</c:v>
                </c:pt>
                <c:pt idx="1452">
                  <c:v>41101.0</c:v>
                </c:pt>
                <c:pt idx="1453">
                  <c:v>41102.0</c:v>
                </c:pt>
                <c:pt idx="1454">
                  <c:v>41102.0</c:v>
                </c:pt>
                <c:pt idx="1455">
                  <c:v>41102.0</c:v>
                </c:pt>
                <c:pt idx="1456">
                  <c:v>41102.0</c:v>
                </c:pt>
                <c:pt idx="1457">
                  <c:v>41103.0</c:v>
                </c:pt>
                <c:pt idx="1458">
                  <c:v>41103.0</c:v>
                </c:pt>
                <c:pt idx="1459">
                  <c:v>41106.0</c:v>
                </c:pt>
                <c:pt idx="1460">
                  <c:v>41106.0</c:v>
                </c:pt>
                <c:pt idx="1461">
                  <c:v>41106.0</c:v>
                </c:pt>
                <c:pt idx="1462">
                  <c:v>41106.0</c:v>
                </c:pt>
                <c:pt idx="1463">
                  <c:v>41106.0</c:v>
                </c:pt>
                <c:pt idx="1464">
                  <c:v>41106.0</c:v>
                </c:pt>
                <c:pt idx="1465">
                  <c:v>41106.0</c:v>
                </c:pt>
                <c:pt idx="1466">
                  <c:v>41106.0</c:v>
                </c:pt>
                <c:pt idx="1467">
                  <c:v>41107.0</c:v>
                </c:pt>
                <c:pt idx="1468">
                  <c:v>41107.0</c:v>
                </c:pt>
                <c:pt idx="1469">
                  <c:v>41107.0</c:v>
                </c:pt>
                <c:pt idx="1470">
                  <c:v>41107.0</c:v>
                </c:pt>
                <c:pt idx="1471">
                  <c:v>41107.0</c:v>
                </c:pt>
                <c:pt idx="1472">
                  <c:v>41107.0</c:v>
                </c:pt>
                <c:pt idx="1473">
                  <c:v>41107.0</c:v>
                </c:pt>
                <c:pt idx="1474">
                  <c:v>41107.0</c:v>
                </c:pt>
                <c:pt idx="1475">
                  <c:v>41108.0</c:v>
                </c:pt>
                <c:pt idx="1476">
                  <c:v>41108.0</c:v>
                </c:pt>
                <c:pt idx="1477">
                  <c:v>41108.0</c:v>
                </c:pt>
                <c:pt idx="1478">
                  <c:v>41108.0</c:v>
                </c:pt>
                <c:pt idx="1479">
                  <c:v>41108.0</c:v>
                </c:pt>
                <c:pt idx="1480">
                  <c:v>41109.0</c:v>
                </c:pt>
                <c:pt idx="1481">
                  <c:v>41109.0</c:v>
                </c:pt>
                <c:pt idx="1482">
                  <c:v>41109.0</c:v>
                </c:pt>
                <c:pt idx="1483">
                  <c:v>41109.0</c:v>
                </c:pt>
                <c:pt idx="1484">
                  <c:v>41109.0</c:v>
                </c:pt>
                <c:pt idx="1485">
                  <c:v>41109.0</c:v>
                </c:pt>
                <c:pt idx="1486">
                  <c:v>41110.0</c:v>
                </c:pt>
                <c:pt idx="1487">
                  <c:v>41110.0</c:v>
                </c:pt>
                <c:pt idx="1488">
                  <c:v>41110.0</c:v>
                </c:pt>
                <c:pt idx="1489">
                  <c:v>41113.0</c:v>
                </c:pt>
                <c:pt idx="1490">
                  <c:v>41113.0</c:v>
                </c:pt>
                <c:pt idx="1491">
                  <c:v>41113.0</c:v>
                </c:pt>
                <c:pt idx="1492">
                  <c:v>41113.0</c:v>
                </c:pt>
                <c:pt idx="1493">
                  <c:v>41114.0</c:v>
                </c:pt>
                <c:pt idx="1494">
                  <c:v>41114.0</c:v>
                </c:pt>
                <c:pt idx="1495">
                  <c:v>41114.0</c:v>
                </c:pt>
                <c:pt idx="1496">
                  <c:v>41114.0</c:v>
                </c:pt>
                <c:pt idx="1497">
                  <c:v>41114.0</c:v>
                </c:pt>
                <c:pt idx="1498">
                  <c:v>41115.0</c:v>
                </c:pt>
                <c:pt idx="1499">
                  <c:v>41115.0</c:v>
                </c:pt>
                <c:pt idx="1500">
                  <c:v>41115.0</c:v>
                </c:pt>
                <c:pt idx="1501">
                  <c:v>41115.0</c:v>
                </c:pt>
                <c:pt idx="1502">
                  <c:v>41115.0</c:v>
                </c:pt>
                <c:pt idx="1503">
                  <c:v>41116.0</c:v>
                </c:pt>
                <c:pt idx="1504">
                  <c:v>41116.0</c:v>
                </c:pt>
                <c:pt idx="1505">
                  <c:v>41116.0</c:v>
                </c:pt>
                <c:pt idx="1506">
                  <c:v>41116.0</c:v>
                </c:pt>
                <c:pt idx="1507">
                  <c:v>41116.0</c:v>
                </c:pt>
                <c:pt idx="1508">
                  <c:v>41116.0</c:v>
                </c:pt>
                <c:pt idx="1509">
                  <c:v>41116.0</c:v>
                </c:pt>
                <c:pt idx="1510">
                  <c:v>41116.0</c:v>
                </c:pt>
                <c:pt idx="1511">
                  <c:v>41117.0</c:v>
                </c:pt>
                <c:pt idx="1512">
                  <c:v>41117.0</c:v>
                </c:pt>
                <c:pt idx="1513">
                  <c:v>41117.0</c:v>
                </c:pt>
                <c:pt idx="1514">
                  <c:v>41120.0</c:v>
                </c:pt>
                <c:pt idx="1515">
                  <c:v>41120.0</c:v>
                </c:pt>
                <c:pt idx="1516">
                  <c:v>41120.0</c:v>
                </c:pt>
                <c:pt idx="1517">
                  <c:v>41120.0</c:v>
                </c:pt>
                <c:pt idx="1518">
                  <c:v>41121.0</c:v>
                </c:pt>
                <c:pt idx="1519">
                  <c:v>41121.0</c:v>
                </c:pt>
                <c:pt idx="1520">
                  <c:v>41121.0</c:v>
                </c:pt>
                <c:pt idx="1521">
                  <c:v>41121.0</c:v>
                </c:pt>
                <c:pt idx="1522">
                  <c:v>41121.0</c:v>
                </c:pt>
                <c:pt idx="1523">
                  <c:v>41121.0</c:v>
                </c:pt>
                <c:pt idx="1524">
                  <c:v>41121.0</c:v>
                </c:pt>
                <c:pt idx="1525">
                  <c:v>41122.0</c:v>
                </c:pt>
                <c:pt idx="1526">
                  <c:v>41122.0</c:v>
                </c:pt>
                <c:pt idx="1527">
                  <c:v>41122.0</c:v>
                </c:pt>
                <c:pt idx="1528">
                  <c:v>41122.0</c:v>
                </c:pt>
                <c:pt idx="1529">
                  <c:v>41122.0</c:v>
                </c:pt>
                <c:pt idx="1530">
                  <c:v>41122.0</c:v>
                </c:pt>
                <c:pt idx="1531">
                  <c:v>41123.0</c:v>
                </c:pt>
                <c:pt idx="1532">
                  <c:v>41123.0</c:v>
                </c:pt>
                <c:pt idx="1533">
                  <c:v>41123.0</c:v>
                </c:pt>
                <c:pt idx="1534">
                  <c:v>41123.0</c:v>
                </c:pt>
                <c:pt idx="1535">
                  <c:v>41123.0</c:v>
                </c:pt>
                <c:pt idx="1536">
                  <c:v>41123.0</c:v>
                </c:pt>
                <c:pt idx="1537">
                  <c:v>41123.0</c:v>
                </c:pt>
                <c:pt idx="1538">
                  <c:v>41124.0</c:v>
                </c:pt>
                <c:pt idx="1539">
                  <c:v>41124.0</c:v>
                </c:pt>
                <c:pt idx="1540">
                  <c:v>41124.0</c:v>
                </c:pt>
                <c:pt idx="1541">
                  <c:v>41124.0</c:v>
                </c:pt>
                <c:pt idx="1542">
                  <c:v>41124.0</c:v>
                </c:pt>
                <c:pt idx="1543">
                  <c:v>41127.0</c:v>
                </c:pt>
                <c:pt idx="1544">
                  <c:v>41127.0</c:v>
                </c:pt>
                <c:pt idx="1545">
                  <c:v>41127.0</c:v>
                </c:pt>
                <c:pt idx="1546">
                  <c:v>41127.0</c:v>
                </c:pt>
                <c:pt idx="1547">
                  <c:v>41127.0</c:v>
                </c:pt>
                <c:pt idx="1548">
                  <c:v>41127.0</c:v>
                </c:pt>
                <c:pt idx="1549">
                  <c:v>41128.0</c:v>
                </c:pt>
                <c:pt idx="1550">
                  <c:v>41128.0</c:v>
                </c:pt>
                <c:pt idx="1551">
                  <c:v>41128.0</c:v>
                </c:pt>
                <c:pt idx="1552">
                  <c:v>41128.0</c:v>
                </c:pt>
                <c:pt idx="1553">
                  <c:v>41128.0</c:v>
                </c:pt>
                <c:pt idx="1554">
                  <c:v>41129.0</c:v>
                </c:pt>
                <c:pt idx="1555">
                  <c:v>41130.0</c:v>
                </c:pt>
                <c:pt idx="1556">
                  <c:v>41130.0</c:v>
                </c:pt>
                <c:pt idx="1557">
                  <c:v>41130.0</c:v>
                </c:pt>
                <c:pt idx="1558">
                  <c:v>41130.0</c:v>
                </c:pt>
                <c:pt idx="1559">
                  <c:v>41130.0</c:v>
                </c:pt>
                <c:pt idx="1560">
                  <c:v>41130.0</c:v>
                </c:pt>
                <c:pt idx="1561">
                  <c:v>41131.0</c:v>
                </c:pt>
                <c:pt idx="1562">
                  <c:v>41131.0</c:v>
                </c:pt>
                <c:pt idx="1563">
                  <c:v>41131.0</c:v>
                </c:pt>
                <c:pt idx="1564">
                  <c:v>41131.0</c:v>
                </c:pt>
                <c:pt idx="1565">
                  <c:v>41134.0</c:v>
                </c:pt>
                <c:pt idx="1566">
                  <c:v>41134.0</c:v>
                </c:pt>
                <c:pt idx="1567">
                  <c:v>41134.0</c:v>
                </c:pt>
                <c:pt idx="1568">
                  <c:v>41134.0</c:v>
                </c:pt>
                <c:pt idx="1569">
                  <c:v>41134.0</c:v>
                </c:pt>
                <c:pt idx="1570">
                  <c:v>41134.0</c:v>
                </c:pt>
                <c:pt idx="1571">
                  <c:v>41134.0</c:v>
                </c:pt>
                <c:pt idx="1572">
                  <c:v>41135.0</c:v>
                </c:pt>
                <c:pt idx="1573">
                  <c:v>41135.0</c:v>
                </c:pt>
                <c:pt idx="1574">
                  <c:v>41135.0</c:v>
                </c:pt>
                <c:pt idx="1575">
                  <c:v>41135.0</c:v>
                </c:pt>
                <c:pt idx="1576">
                  <c:v>41135.0</c:v>
                </c:pt>
                <c:pt idx="1577">
                  <c:v>41135.0</c:v>
                </c:pt>
                <c:pt idx="1578">
                  <c:v>41135.0</c:v>
                </c:pt>
                <c:pt idx="1579">
                  <c:v>41135.0</c:v>
                </c:pt>
                <c:pt idx="1580">
                  <c:v>41135.0</c:v>
                </c:pt>
                <c:pt idx="1581">
                  <c:v>41136.0</c:v>
                </c:pt>
                <c:pt idx="1582">
                  <c:v>41137.0</c:v>
                </c:pt>
                <c:pt idx="1583">
                  <c:v>41137.0</c:v>
                </c:pt>
                <c:pt idx="1584">
                  <c:v>41137.0</c:v>
                </c:pt>
                <c:pt idx="1585">
                  <c:v>41138.0</c:v>
                </c:pt>
                <c:pt idx="1586">
                  <c:v>41138.0</c:v>
                </c:pt>
                <c:pt idx="1587">
                  <c:v>41138.0</c:v>
                </c:pt>
                <c:pt idx="1588">
                  <c:v>41138.0</c:v>
                </c:pt>
                <c:pt idx="1589">
                  <c:v>41141.0</c:v>
                </c:pt>
                <c:pt idx="1590">
                  <c:v>41141.0</c:v>
                </c:pt>
                <c:pt idx="1591">
                  <c:v>41141.0</c:v>
                </c:pt>
                <c:pt idx="1592">
                  <c:v>41142.0</c:v>
                </c:pt>
                <c:pt idx="1593">
                  <c:v>41142.0</c:v>
                </c:pt>
                <c:pt idx="1594">
                  <c:v>41142.0</c:v>
                </c:pt>
                <c:pt idx="1595">
                  <c:v>41143.0</c:v>
                </c:pt>
                <c:pt idx="1596">
                  <c:v>41143.0</c:v>
                </c:pt>
                <c:pt idx="1597">
                  <c:v>41143.0</c:v>
                </c:pt>
                <c:pt idx="1598">
                  <c:v>41144.0</c:v>
                </c:pt>
                <c:pt idx="1599">
                  <c:v>41144.0</c:v>
                </c:pt>
                <c:pt idx="1600">
                  <c:v>41144.0</c:v>
                </c:pt>
                <c:pt idx="1601">
                  <c:v>41144.0</c:v>
                </c:pt>
                <c:pt idx="1602">
                  <c:v>41144.0</c:v>
                </c:pt>
                <c:pt idx="1603">
                  <c:v>41144.0</c:v>
                </c:pt>
                <c:pt idx="1604">
                  <c:v>41144.0</c:v>
                </c:pt>
                <c:pt idx="1605">
                  <c:v>41145.0</c:v>
                </c:pt>
                <c:pt idx="1606">
                  <c:v>41145.0</c:v>
                </c:pt>
                <c:pt idx="1607">
                  <c:v>41148.0</c:v>
                </c:pt>
                <c:pt idx="1608">
                  <c:v>41148.0</c:v>
                </c:pt>
                <c:pt idx="1609">
                  <c:v>41148.0</c:v>
                </c:pt>
                <c:pt idx="1610">
                  <c:v>41148.0</c:v>
                </c:pt>
                <c:pt idx="1611">
                  <c:v>41148.0</c:v>
                </c:pt>
                <c:pt idx="1612">
                  <c:v>41149.0</c:v>
                </c:pt>
                <c:pt idx="1613">
                  <c:v>41149.0</c:v>
                </c:pt>
                <c:pt idx="1614">
                  <c:v>41149.0</c:v>
                </c:pt>
                <c:pt idx="1615">
                  <c:v>41149.0</c:v>
                </c:pt>
                <c:pt idx="1616">
                  <c:v>41149.0</c:v>
                </c:pt>
                <c:pt idx="1617">
                  <c:v>41149.0</c:v>
                </c:pt>
                <c:pt idx="1618">
                  <c:v>41149.0</c:v>
                </c:pt>
                <c:pt idx="1619">
                  <c:v>41149.0</c:v>
                </c:pt>
                <c:pt idx="1620">
                  <c:v>41149.0</c:v>
                </c:pt>
                <c:pt idx="1621">
                  <c:v>41149.0</c:v>
                </c:pt>
                <c:pt idx="1622">
                  <c:v>41149.0</c:v>
                </c:pt>
                <c:pt idx="1623">
                  <c:v>41149.0</c:v>
                </c:pt>
                <c:pt idx="1624">
                  <c:v>41149.0</c:v>
                </c:pt>
                <c:pt idx="1625">
                  <c:v>41149.0</c:v>
                </c:pt>
                <c:pt idx="1626">
                  <c:v>41150.0</c:v>
                </c:pt>
                <c:pt idx="1627">
                  <c:v>41150.0</c:v>
                </c:pt>
                <c:pt idx="1628">
                  <c:v>41151.0</c:v>
                </c:pt>
                <c:pt idx="1629">
                  <c:v>41151.0</c:v>
                </c:pt>
                <c:pt idx="1630">
                  <c:v>41151.0</c:v>
                </c:pt>
                <c:pt idx="1631">
                  <c:v>41151.0</c:v>
                </c:pt>
                <c:pt idx="1632">
                  <c:v>41152.0</c:v>
                </c:pt>
                <c:pt idx="1633">
                  <c:v>41152.0</c:v>
                </c:pt>
                <c:pt idx="1634">
                  <c:v>41152.0</c:v>
                </c:pt>
                <c:pt idx="1635">
                  <c:v>41152.0</c:v>
                </c:pt>
                <c:pt idx="1636">
                  <c:v>41155.0</c:v>
                </c:pt>
                <c:pt idx="1637">
                  <c:v>41155.0</c:v>
                </c:pt>
                <c:pt idx="1638">
                  <c:v>41156.0</c:v>
                </c:pt>
                <c:pt idx="1639">
                  <c:v>41156.0</c:v>
                </c:pt>
                <c:pt idx="1640">
                  <c:v>41156.0</c:v>
                </c:pt>
                <c:pt idx="1641">
                  <c:v>41156.0</c:v>
                </c:pt>
                <c:pt idx="1642">
                  <c:v>41156.0</c:v>
                </c:pt>
                <c:pt idx="1643">
                  <c:v>41156.0</c:v>
                </c:pt>
                <c:pt idx="1644">
                  <c:v>41156.0</c:v>
                </c:pt>
                <c:pt idx="1645">
                  <c:v>41157.0</c:v>
                </c:pt>
                <c:pt idx="1646">
                  <c:v>41157.0</c:v>
                </c:pt>
                <c:pt idx="1647">
                  <c:v>41157.0</c:v>
                </c:pt>
                <c:pt idx="1648">
                  <c:v>41157.0</c:v>
                </c:pt>
                <c:pt idx="1649">
                  <c:v>41157.0</c:v>
                </c:pt>
                <c:pt idx="1650">
                  <c:v>41157.0</c:v>
                </c:pt>
                <c:pt idx="1651">
                  <c:v>41158.0</c:v>
                </c:pt>
                <c:pt idx="1652">
                  <c:v>41158.0</c:v>
                </c:pt>
                <c:pt idx="1653">
                  <c:v>41158.0</c:v>
                </c:pt>
                <c:pt idx="1654">
                  <c:v>41158.0</c:v>
                </c:pt>
                <c:pt idx="1655">
                  <c:v>41158.0</c:v>
                </c:pt>
                <c:pt idx="1656">
                  <c:v>41158.0</c:v>
                </c:pt>
                <c:pt idx="1657">
                  <c:v>41158.0</c:v>
                </c:pt>
                <c:pt idx="1658">
                  <c:v>41159.0</c:v>
                </c:pt>
                <c:pt idx="1659">
                  <c:v>41159.0</c:v>
                </c:pt>
                <c:pt idx="1660">
                  <c:v>41159.0</c:v>
                </c:pt>
                <c:pt idx="1661">
                  <c:v>41159.0</c:v>
                </c:pt>
                <c:pt idx="1662">
                  <c:v>41162.0</c:v>
                </c:pt>
                <c:pt idx="1663">
                  <c:v>41162.0</c:v>
                </c:pt>
                <c:pt idx="1664">
                  <c:v>41162.0</c:v>
                </c:pt>
                <c:pt idx="1665">
                  <c:v>41162.0</c:v>
                </c:pt>
                <c:pt idx="1666">
                  <c:v>41162.0</c:v>
                </c:pt>
                <c:pt idx="1667">
                  <c:v>41162.0</c:v>
                </c:pt>
                <c:pt idx="1668">
                  <c:v>41162.0</c:v>
                </c:pt>
                <c:pt idx="1669">
                  <c:v>41162.0</c:v>
                </c:pt>
                <c:pt idx="1670">
                  <c:v>41162.0</c:v>
                </c:pt>
                <c:pt idx="1671">
                  <c:v>41163.0</c:v>
                </c:pt>
                <c:pt idx="1672">
                  <c:v>41163.0</c:v>
                </c:pt>
                <c:pt idx="1673">
                  <c:v>41163.0</c:v>
                </c:pt>
                <c:pt idx="1674">
                  <c:v>41163.0</c:v>
                </c:pt>
                <c:pt idx="1675">
                  <c:v>41163.0</c:v>
                </c:pt>
                <c:pt idx="1676">
                  <c:v>41163.0</c:v>
                </c:pt>
                <c:pt idx="1677">
                  <c:v>41163.0</c:v>
                </c:pt>
                <c:pt idx="1678">
                  <c:v>41164.0</c:v>
                </c:pt>
                <c:pt idx="1679">
                  <c:v>41164.0</c:v>
                </c:pt>
                <c:pt idx="1680">
                  <c:v>41164.0</c:v>
                </c:pt>
                <c:pt idx="1681">
                  <c:v>41164.0</c:v>
                </c:pt>
                <c:pt idx="1682">
                  <c:v>41164.0</c:v>
                </c:pt>
                <c:pt idx="1683">
                  <c:v>41164.0</c:v>
                </c:pt>
                <c:pt idx="1684">
                  <c:v>41165.0</c:v>
                </c:pt>
                <c:pt idx="1685">
                  <c:v>41165.0</c:v>
                </c:pt>
                <c:pt idx="1686">
                  <c:v>41165.0</c:v>
                </c:pt>
                <c:pt idx="1687">
                  <c:v>41165.0</c:v>
                </c:pt>
                <c:pt idx="1688">
                  <c:v>41166.0</c:v>
                </c:pt>
                <c:pt idx="1689">
                  <c:v>41166.0</c:v>
                </c:pt>
                <c:pt idx="1690">
                  <c:v>41166.0</c:v>
                </c:pt>
                <c:pt idx="1691">
                  <c:v>41166.0</c:v>
                </c:pt>
                <c:pt idx="1692">
                  <c:v>41166.0</c:v>
                </c:pt>
                <c:pt idx="1693">
                  <c:v>41166.0</c:v>
                </c:pt>
                <c:pt idx="1694">
                  <c:v>41166.0</c:v>
                </c:pt>
                <c:pt idx="1695">
                  <c:v>41166.0</c:v>
                </c:pt>
                <c:pt idx="1696">
                  <c:v>41166.0</c:v>
                </c:pt>
                <c:pt idx="1697">
                  <c:v>41169.0</c:v>
                </c:pt>
                <c:pt idx="1698">
                  <c:v>41169.0</c:v>
                </c:pt>
                <c:pt idx="1699">
                  <c:v>41169.0</c:v>
                </c:pt>
                <c:pt idx="1700">
                  <c:v>41169.0</c:v>
                </c:pt>
                <c:pt idx="1701">
                  <c:v>41169.0</c:v>
                </c:pt>
                <c:pt idx="1702">
                  <c:v>41169.0</c:v>
                </c:pt>
                <c:pt idx="1703">
                  <c:v>41169.0</c:v>
                </c:pt>
                <c:pt idx="1704">
                  <c:v>41169.0</c:v>
                </c:pt>
                <c:pt idx="1705">
                  <c:v>41170.0</c:v>
                </c:pt>
                <c:pt idx="1706">
                  <c:v>41170.0</c:v>
                </c:pt>
                <c:pt idx="1707">
                  <c:v>41171.0</c:v>
                </c:pt>
                <c:pt idx="1708">
                  <c:v>41171.0</c:v>
                </c:pt>
                <c:pt idx="1709">
                  <c:v>41171.0</c:v>
                </c:pt>
                <c:pt idx="1710">
                  <c:v>41171.0</c:v>
                </c:pt>
                <c:pt idx="1711">
                  <c:v>41171.0</c:v>
                </c:pt>
                <c:pt idx="1712">
                  <c:v>41171.0</c:v>
                </c:pt>
                <c:pt idx="1713">
                  <c:v>41171.0</c:v>
                </c:pt>
                <c:pt idx="1714">
                  <c:v>41171.0</c:v>
                </c:pt>
                <c:pt idx="1715">
                  <c:v>41171.0</c:v>
                </c:pt>
                <c:pt idx="1716">
                  <c:v>41171.0</c:v>
                </c:pt>
                <c:pt idx="1717">
                  <c:v>41171.0</c:v>
                </c:pt>
                <c:pt idx="1718">
                  <c:v>41172.0</c:v>
                </c:pt>
                <c:pt idx="1719">
                  <c:v>41172.0</c:v>
                </c:pt>
                <c:pt idx="1720">
                  <c:v>41172.0</c:v>
                </c:pt>
                <c:pt idx="1721">
                  <c:v>41172.0</c:v>
                </c:pt>
                <c:pt idx="1722">
                  <c:v>41173.0</c:v>
                </c:pt>
                <c:pt idx="1723">
                  <c:v>41173.0</c:v>
                </c:pt>
                <c:pt idx="1724">
                  <c:v>41173.0</c:v>
                </c:pt>
                <c:pt idx="1725">
                  <c:v>41174.0</c:v>
                </c:pt>
                <c:pt idx="1726">
                  <c:v>41174.0</c:v>
                </c:pt>
                <c:pt idx="1727">
                  <c:v>41176.0</c:v>
                </c:pt>
                <c:pt idx="1728">
                  <c:v>41176.0</c:v>
                </c:pt>
                <c:pt idx="1729">
                  <c:v>41176.0</c:v>
                </c:pt>
                <c:pt idx="1730">
                  <c:v>41176.0</c:v>
                </c:pt>
                <c:pt idx="1731">
                  <c:v>41176.0</c:v>
                </c:pt>
                <c:pt idx="1732">
                  <c:v>41176.0</c:v>
                </c:pt>
                <c:pt idx="1733">
                  <c:v>41177.0</c:v>
                </c:pt>
                <c:pt idx="1734">
                  <c:v>41177.0</c:v>
                </c:pt>
                <c:pt idx="1735">
                  <c:v>41177.0</c:v>
                </c:pt>
                <c:pt idx="1736">
                  <c:v>41178.0</c:v>
                </c:pt>
                <c:pt idx="1737">
                  <c:v>41178.0</c:v>
                </c:pt>
                <c:pt idx="1738">
                  <c:v>41178.0</c:v>
                </c:pt>
                <c:pt idx="1739">
                  <c:v>41178.0</c:v>
                </c:pt>
                <c:pt idx="1740">
                  <c:v>41178.0</c:v>
                </c:pt>
                <c:pt idx="1741">
                  <c:v>41179.0</c:v>
                </c:pt>
                <c:pt idx="1742">
                  <c:v>41179.0</c:v>
                </c:pt>
                <c:pt idx="1743">
                  <c:v>41179.0</c:v>
                </c:pt>
                <c:pt idx="1744">
                  <c:v>41180.0</c:v>
                </c:pt>
                <c:pt idx="1745">
                  <c:v>41180.0</c:v>
                </c:pt>
                <c:pt idx="1746">
                  <c:v>41180.0</c:v>
                </c:pt>
                <c:pt idx="1747">
                  <c:v>41184.0</c:v>
                </c:pt>
                <c:pt idx="1748">
                  <c:v>41184.0</c:v>
                </c:pt>
                <c:pt idx="1749">
                  <c:v>41184.0</c:v>
                </c:pt>
                <c:pt idx="1750">
                  <c:v>41184.0</c:v>
                </c:pt>
                <c:pt idx="1751">
                  <c:v>41185.0</c:v>
                </c:pt>
                <c:pt idx="1752">
                  <c:v>41185.0</c:v>
                </c:pt>
                <c:pt idx="1753">
                  <c:v>41185.0</c:v>
                </c:pt>
                <c:pt idx="1754">
                  <c:v>41186.0</c:v>
                </c:pt>
                <c:pt idx="1755">
                  <c:v>41186.0</c:v>
                </c:pt>
                <c:pt idx="1756">
                  <c:v>41186.0</c:v>
                </c:pt>
                <c:pt idx="1757">
                  <c:v>41187.0</c:v>
                </c:pt>
                <c:pt idx="1758">
                  <c:v>41187.0</c:v>
                </c:pt>
                <c:pt idx="1759">
                  <c:v>41187.0</c:v>
                </c:pt>
                <c:pt idx="1760">
                  <c:v>41187.0</c:v>
                </c:pt>
                <c:pt idx="1761">
                  <c:v>41190.0</c:v>
                </c:pt>
                <c:pt idx="1762">
                  <c:v>41190.0</c:v>
                </c:pt>
                <c:pt idx="1763">
                  <c:v>41190.0</c:v>
                </c:pt>
                <c:pt idx="1764">
                  <c:v>41190.0</c:v>
                </c:pt>
                <c:pt idx="1765">
                  <c:v>41190.0</c:v>
                </c:pt>
                <c:pt idx="1766">
                  <c:v>41190.0</c:v>
                </c:pt>
                <c:pt idx="1767">
                  <c:v>41191.0</c:v>
                </c:pt>
                <c:pt idx="1768">
                  <c:v>41191.0</c:v>
                </c:pt>
                <c:pt idx="1769">
                  <c:v>41191.0</c:v>
                </c:pt>
                <c:pt idx="1770">
                  <c:v>41191.0</c:v>
                </c:pt>
                <c:pt idx="1771">
                  <c:v>41191.0</c:v>
                </c:pt>
                <c:pt idx="1772">
                  <c:v>41192.0</c:v>
                </c:pt>
                <c:pt idx="1773">
                  <c:v>41192.0</c:v>
                </c:pt>
                <c:pt idx="1774">
                  <c:v>41192.0</c:v>
                </c:pt>
                <c:pt idx="1775">
                  <c:v>41192.0</c:v>
                </c:pt>
                <c:pt idx="1776">
                  <c:v>41192.0</c:v>
                </c:pt>
                <c:pt idx="1777">
                  <c:v>41192.0</c:v>
                </c:pt>
                <c:pt idx="1778">
                  <c:v>41193.0</c:v>
                </c:pt>
                <c:pt idx="1779">
                  <c:v>41193.0</c:v>
                </c:pt>
                <c:pt idx="1780">
                  <c:v>41193.0</c:v>
                </c:pt>
                <c:pt idx="1781">
                  <c:v>41193.0</c:v>
                </c:pt>
                <c:pt idx="1782">
                  <c:v>41193.0</c:v>
                </c:pt>
                <c:pt idx="1783">
                  <c:v>41193.0</c:v>
                </c:pt>
                <c:pt idx="1784">
                  <c:v>41194.0</c:v>
                </c:pt>
                <c:pt idx="1785">
                  <c:v>41194.0</c:v>
                </c:pt>
                <c:pt idx="1786">
                  <c:v>41194.0</c:v>
                </c:pt>
                <c:pt idx="1787">
                  <c:v>41197.0</c:v>
                </c:pt>
                <c:pt idx="1788">
                  <c:v>41197.0</c:v>
                </c:pt>
                <c:pt idx="1789">
                  <c:v>41197.0</c:v>
                </c:pt>
                <c:pt idx="1790">
                  <c:v>41197.0</c:v>
                </c:pt>
                <c:pt idx="1791">
                  <c:v>41197.0</c:v>
                </c:pt>
                <c:pt idx="1792">
                  <c:v>41198.0</c:v>
                </c:pt>
                <c:pt idx="1793">
                  <c:v>41198.0</c:v>
                </c:pt>
                <c:pt idx="1794">
                  <c:v>41198.0</c:v>
                </c:pt>
                <c:pt idx="1795">
                  <c:v>41198.0</c:v>
                </c:pt>
                <c:pt idx="1796">
                  <c:v>41198.0</c:v>
                </c:pt>
                <c:pt idx="1797">
                  <c:v>41199.0</c:v>
                </c:pt>
                <c:pt idx="1798">
                  <c:v>41199.0</c:v>
                </c:pt>
                <c:pt idx="1799">
                  <c:v>41199.0</c:v>
                </c:pt>
                <c:pt idx="1800">
                  <c:v>41200.0</c:v>
                </c:pt>
                <c:pt idx="1801">
                  <c:v>41200.0</c:v>
                </c:pt>
                <c:pt idx="1802">
                  <c:v>41200.0</c:v>
                </c:pt>
                <c:pt idx="1803">
                  <c:v>41200.0</c:v>
                </c:pt>
                <c:pt idx="1804">
                  <c:v>41200.0</c:v>
                </c:pt>
                <c:pt idx="1805">
                  <c:v>41201.0</c:v>
                </c:pt>
                <c:pt idx="1806">
                  <c:v>41201.0</c:v>
                </c:pt>
                <c:pt idx="1807">
                  <c:v>41204.0</c:v>
                </c:pt>
                <c:pt idx="1808">
                  <c:v>41204.0</c:v>
                </c:pt>
                <c:pt idx="1809">
                  <c:v>41204.0</c:v>
                </c:pt>
                <c:pt idx="1810">
                  <c:v>41204.0</c:v>
                </c:pt>
                <c:pt idx="1811">
                  <c:v>41204.0</c:v>
                </c:pt>
                <c:pt idx="1812">
                  <c:v>41205.0</c:v>
                </c:pt>
                <c:pt idx="1813">
                  <c:v>41205.0</c:v>
                </c:pt>
                <c:pt idx="1814">
                  <c:v>41205.0</c:v>
                </c:pt>
                <c:pt idx="1815">
                  <c:v>41205.0</c:v>
                </c:pt>
                <c:pt idx="1816">
                  <c:v>41205.0</c:v>
                </c:pt>
                <c:pt idx="1817">
                  <c:v>41205.0</c:v>
                </c:pt>
                <c:pt idx="1818">
                  <c:v>41205.0</c:v>
                </c:pt>
                <c:pt idx="1819">
                  <c:v>41206.0</c:v>
                </c:pt>
                <c:pt idx="1820">
                  <c:v>41206.0</c:v>
                </c:pt>
                <c:pt idx="1821">
                  <c:v>41206.0</c:v>
                </c:pt>
                <c:pt idx="1822">
                  <c:v>41206.0</c:v>
                </c:pt>
                <c:pt idx="1823">
                  <c:v>41206.0</c:v>
                </c:pt>
                <c:pt idx="1824">
                  <c:v>41206.0</c:v>
                </c:pt>
                <c:pt idx="1825">
                  <c:v>41206.0</c:v>
                </c:pt>
                <c:pt idx="1826">
                  <c:v>41207.0</c:v>
                </c:pt>
                <c:pt idx="1827">
                  <c:v>41207.0</c:v>
                </c:pt>
                <c:pt idx="1828">
                  <c:v>41207.0</c:v>
                </c:pt>
                <c:pt idx="1829">
                  <c:v>41207.0</c:v>
                </c:pt>
                <c:pt idx="1830">
                  <c:v>41208.0</c:v>
                </c:pt>
                <c:pt idx="1831">
                  <c:v>41208.0</c:v>
                </c:pt>
                <c:pt idx="1832">
                  <c:v>41208.0</c:v>
                </c:pt>
                <c:pt idx="1833">
                  <c:v>41211.0</c:v>
                </c:pt>
                <c:pt idx="1834">
                  <c:v>41211.0</c:v>
                </c:pt>
                <c:pt idx="1835">
                  <c:v>41212.0</c:v>
                </c:pt>
                <c:pt idx="1836">
                  <c:v>41213.0</c:v>
                </c:pt>
                <c:pt idx="1837">
                  <c:v>41214.0</c:v>
                </c:pt>
                <c:pt idx="1838">
                  <c:v>41214.0</c:v>
                </c:pt>
                <c:pt idx="1839">
                  <c:v>41214.0</c:v>
                </c:pt>
                <c:pt idx="1840">
                  <c:v>41214.0</c:v>
                </c:pt>
                <c:pt idx="1841">
                  <c:v>41214.0</c:v>
                </c:pt>
                <c:pt idx="1842">
                  <c:v>41215.0</c:v>
                </c:pt>
                <c:pt idx="1843">
                  <c:v>41215.0</c:v>
                </c:pt>
                <c:pt idx="1844">
                  <c:v>41215.0</c:v>
                </c:pt>
                <c:pt idx="1845">
                  <c:v>41215.0</c:v>
                </c:pt>
                <c:pt idx="1846">
                  <c:v>41218.0</c:v>
                </c:pt>
                <c:pt idx="1847">
                  <c:v>41219.0</c:v>
                </c:pt>
                <c:pt idx="1848">
                  <c:v>41219.0</c:v>
                </c:pt>
                <c:pt idx="1849">
                  <c:v>41219.0</c:v>
                </c:pt>
                <c:pt idx="1850">
                  <c:v>41219.0</c:v>
                </c:pt>
                <c:pt idx="1851">
                  <c:v>41219.0</c:v>
                </c:pt>
                <c:pt idx="1852">
                  <c:v>41220.0</c:v>
                </c:pt>
                <c:pt idx="1853">
                  <c:v>41220.0</c:v>
                </c:pt>
                <c:pt idx="1854">
                  <c:v>41221.0</c:v>
                </c:pt>
                <c:pt idx="1855">
                  <c:v>41221.0</c:v>
                </c:pt>
                <c:pt idx="1856">
                  <c:v>41221.0</c:v>
                </c:pt>
                <c:pt idx="1857">
                  <c:v>41221.0</c:v>
                </c:pt>
                <c:pt idx="1858">
                  <c:v>41221.0</c:v>
                </c:pt>
                <c:pt idx="1859">
                  <c:v>41221.0</c:v>
                </c:pt>
                <c:pt idx="1860">
                  <c:v>41222.0</c:v>
                </c:pt>
                <c:pt idx="1861">
                  <c:v>41222.0</c:v>
                </c:pt>
                <c:pt idx="1862">
                  <c:v>41222.0</c:v>
                </c:pt>
                <c:pt idx="1863">
                  <c:v>41222.0</c:v>
                </c:pt>
                <c:pt idx="1864">
                  <c:v>41222.0</c:v>
                </c:pt>
                <c:pt idx="1865">
                  <c:v>41225.0</c:v>
                </c:pt>
                <c:pt idx="1866">
                  <c:v>41225.0</c:v>
                </c:pt>
                <c:pt idx="1867">
                  <c:v>41225.0</c:v>
                </c:pt>
                <c:pt idx="1868">
                  <c:v>41225.0</c:v>
                </c:pt>
                <c:pt idx="1869">
                  <c:v>41226.0</c:v>
                </c:pt>
                <c:pt idx="1870">
                  <c:v>41226.0</c:v>
                </c:pt>
                <c:pt idx="1871">
                  <c:v>41226.0</c:v>
                </c:pt>
                <c:pt idx="1872">
                  <c:v>41226.0</c:v>
                </c:pt>
                <c:pt idx="1873">
                  <c:v>41226.0</c:v>
                </c:pt>
                <c:pt idx="1874">
                  <c:v>41227.0</c:v>
                </c:pt>
                <c:pt idx="1875">
                  <c:v>41227.0</c:v>
                </c:pt>
                <c:pt idx="1876">
                  <c:v>41228.0</c:v>
                </c:pt>
                <c:pt idx="1877">
                  <c:v>41228.0</c:v>
                </c:pt>
                <c:pt idx="1878">
                  <c:v>41228.0</c:v>
                </c:pt>
                <c:pt idx="1879">
                  <c:v>41228.0</c:v>
                </c:pt>
                <c:pt idx="1880">
                  <c:v>41228.0</c:v>
                </c:pt>
                <c:pt idx="1881">
                  <c:v>41228.0</c:v>
                </c:pt>
                <c:pt idx="1882">
                  <c:v>41228.0</c:v>
                </c:pt>
                <c:pt idx="1883">
                  <c:v>41228.0</c:v>
                </c:pt>
                <c:pt idx="1884">
                  <c:v>41228.0</c:v>
                </c:pt>
                <c:pt idx="1885">
                  <c:v>41229.0</c:v>
                </c:pt>
                <c:pt idx="1886">
                  <c:v>41229.0</c:v>
                </c:pt>
                <c:pt idx="1887">
                  <c:v>41232.0</c:v>
                </c:pt>
                <c:pt idx="1888">
                  <c:v>41232.0</c:v>
                </c:pt>
                <c:pt idx="1889">
                  <c:v>41232.0</c:v>
                </c:pt>
                <c:pt idx="1890">
                  <c:v>41233.0</c:v>
                </c:pt>
                <c:pt idx="1891">
                  <c:v>41233.0</c:v>
                </c:pt>
                <c:pt idx="1892">
                  <c:v>41233.0</c:v>
                </c:pt>
                <c:pt idx="1893">
                  <c:v>41233.0</c:v>
                </c:pt>
                <c:pt idx="1894">
                  <c:v>41234.0</c:v>
                </c:pt>
                <c:pt idx="1895">
                  <c:v>41234.0</c:v>
                </c:pt>
                <c:pt idx="1896">
                  <c:v>41234.0</c:v>
                </c:pt>
                <c:pt idx="1897">
                  <c:v>41234.0</c:v>
                </c:pt>
                <c:pt idx="1898">
                  <c:v>41234.0</c:v>
                </c:pt>
                <c:pt idx="1899">
                  <c:v>41234.0</c:v>
                </c:pt>
                <c:pt idx="1900">
                  <c:v>41235.0</c:v>
                </c:pt>
                <c:pt idx="1901">
                  <c:v>41235.0</c:v>
                </c:pt>
                <c:pt idx="1902">
                  <c:v>41235.0</c:v>
                </c:pt>
                <c:pt idx="1903">
                  <c:v>41235.0</c:v>
                </c:pt>
                <c:pt idx="1904">
                  <c:v>41235.0</c:v>
                </c:pt>
                <c:pt idx="1905">
                  <c:v>41235.0</c:v>
                </c:pt>
                <c:pt idx="1906">
                  <c:v>41235.0</c:v>
                </c:pt>
                <c:pt idx="1907">
                  <c:v>41235.0</c:v>
                </c:pt>
                <c:pt idx="1908">
                  <c:v>41235.0</c:v>
                </c:pt>
                <c:pt idx="1909">
                  <c:v>41236.0</c:v>
                </c:pt>
                <c:pt idx="1910">
                  <c:v>41236.0</c:v>
                </c:pt>
                <c:pt idx="1911">
                  <c:v>41236.0</c:v>
                </c:pt>
                <c:pt idx="1912">
                  <c:v>41236.0</c:v>
                </c:pt>
                <c:pt idx="1913">
                  <c:v>41236.0</c:v>
                </c:pt>
                <c:pt idx="1914">
                  <c:v>41236.0</c:v>
                </c:pt>
                <c:pt idx="1915">
                  <c:v>41236.0</c:v>
                </c:pt>
                <c:pt idx="1916">
                  <c:v>41236.0</c:v>
                </c:pt>
                <c:pt idx="1917">
                  <c:v>41236.0</c:v>
                </c:pt>
                <c:pt idx="1918">
                  <c:v>41236.0</c:v>
                </c:pt>
                <c:pt idx="1919">
                  <c:v>41236.0</c:v>
                </c:pt>
                <c:pt idx="1920">
                  <c:v>41236.0</c:v>
                </c:pt>
                <c:pt idx="1921">
                  <c:v>41236.0</c:v>
                </c:pt>
                <c:pt idx="1922">
                  <c:v>41236.0</c:v>
                </c:pt>
                <c:pt idx="1923">
                  <c:v>41236.0</c:v>
                </c:pt>
                <c:pt idx="1924">
                  <c:v>41239.0</c:v>
                </c:pt>
                <c:pt idx="1925">
                  <c:v>41239.0</c:v>
                </c:pt>
                <c:pt idx="1926">
                  <c:v>41240.0</c:v>
                </c:pt>
                <c:pt idx="1927">
                  <c:v>41240.0</c:v>
                </c:pt>
                <c:pt idx="1928">
                  <c:v>41240.0</c:v>
                </c:pt>
                <c:pt idx="1929">
                  <c:v>41240.0</c:v>
                </c:pt>
                <c:pt idx="1930">
                  <c:v>41240.0</c:v>
                </c:pt>
                <c:pt idx="1931">
                  <c:v>41241.0</c:v>
                </c:pt>
                <c:pt idx="1932">
                  <c:v>41241.0</c:v>
                </c:pt>
                <c:pt idx="1933">
                  <c:v>41241.0</c:v>
                </c:pt>
                <c:pt idx="1934">
                  <c:v>41241.0</c:v>
                </c:pt>
                <c:pt idx="1935">
                  <c:v>41241.0</c:v>
                </c:pt>
                <c:pt idx="1936">
                  <c:v>41242.0</c:v>
                </c:pt>
                <c:pt idx="1937">
                  <c:v>41242.0</c:v>
                </c:pt>
                <c:pt idx="1938">
                  <c:v>41242.0</c:v>
                </c:pt>
                <c:pt idx="1939">
                  <c:v>41242.0</c:v>
                </c:pt>
                <c:pt idx="1940">
                  <c:v>41242.0</c:v>
                </c:pt>
                <c:pt idx="1941">
                  <c:v>41242.0</c:v>
                </c:pt>
                <c:pt idx="1942">
                  <c:v>41242.0</c:v>
                </c:pt>
                <c:pt idx="1943">
                  <c:v>41242.0</c:v>
                </c:pt>
                <c:pt idx="1944">
                  <c:v>41242.0</c:v>
                </c:pt>
                <c:pt idx="1945">
                  <c:v>41243.0</c:v>
                </c:pt>
                <c:pt idx="1946">
                  <c:v>41243.0</c:v>
                </c:pt>
                <c:pt idx="1947">
                  <c:v>41243.0</c:v>
                </c:pt>
                <c:pt idx="1948">
                  <c:v>41243.0</c:v>
                </c:pt>
                <c:pt idx="1949">
                  <c:v>41243.0</c:v>
                </c:pt>
                <c:pt idx="1950">
                  <c:v>41243.0</c:v>
                </c:pt>
                <c:pt idx="1951">
                  <c:v>41243.0</c:v>
                </c:pt>
                <c:pt idx="1952">
                  <c:v>41246.0</c:v>
                </c:pt>
                <c:pt idx="1953">
                  <c:v>41246.0</c:v>
                </c:pt>
                <c:pt idx="1954">
                  <c:v>41246.0</c:v>
                </c:pt>
                <c:pt idx="1955">
                  <c:v>41246.0</c:v>
                </c:pt>
                <c:pt idx="1956">
                  <c:v>41246.0</c:v>
                </c:pt>
                <c:pt idx="1957">
                  <c:v>41248.0</c:v>
                </c:pt>
                <c:pt idx="1958">
                  <c:v>41248.0</c:v>
                </c:pt>
                <c:pt idx="1959">
                  <c:v>41248.0</c:v>
                </c:pt>
                <c:pt idx="1960">
                  <c:v>41249.0</c:v>
                </c:pt>
                <c:pt idx="1961">
                  <c:v>41249.0</c:v>
                </c:pt>
                <c:pt idx="1962">
                  <c:v>41249.0</c:v>
                </c:pt>
                <c:pt idx="1963">
                  <c:v>41250.0</c:v>
                </c:pt>
                <c:pt idx="1964">
                  <c:v>41250.0</c:v>
                </c:pt>
                <c:pt idx="1965">
                  <c:v>41250.0</c:v>
                </c:pt>
                <c:pt idx="1966">
                  <c:v>41250.0</c:v>
                </c:pt>
                <c:pt idx="1967">
                  <c:v>41253.0</c:v>
                </c:pt>
                <c:pt idx="1968">
                  <c:v>41253.0</c:v>
                </c:pt>
                <c:pt idx="1969">
                  <c:v>41253.0</c:v>
                </c:pt>
                <c:pt idx="1970">
                  <c:v>41253.0</c:v>
                </c:pt>
                <c:pt idx="1971">
                  <c:v>41254.0</c:v>
                </c:pt>
                <c:pt idx="1972">
                  <c:v>41254.0</c:v>
                </c:pt>
                <c:pt idx="1973">
                  <c:v>41254.0</c:v>
                </c:pt>
                <c:pt idx="1974">
                  <c:v>41254.0</c:v>
                </c:pt>
                <c:pt idx="1975">
                  <c:v>41254.0</c:v>
                </c:pt>
                <c:pt idx="1976">
                  <c:v>41254.0</c:v>
                </c:pt>
                <c:pt idx="1977">
                  <c:v>41254.0</c:v>
                </c:pt>
                <c:pt idx="1978">
                  <c:v>41255.0</c:v>
                </c:pt>
                <c:pt idx="1979">
                  <c:v>41255.0</c:v>
                </c:pt>
                <c:pt idx="1980">
                  <c:v>41255.0</c:v>
                </c:pt>
                <c:pt idx="1981">
                  <c:v>41255.0</c:v>
                </c:pt>
                <c:pt idx="1982">
                  <c:v>41255.0</c:v>
                </c:pt>
                <c:pt idx="1983">
                  <c:v>41255.0</c:v>
                </c:pt>
                <c:pt idx="1984">
                  <c:v>41255.0</c:v>
                </c:pt>
                <c:pt idx="1985">
                  <c:v>41256.0</c:v>
                </c:pt>
                <c:pt idx="1986">
                  <c:v>41256.0</c:v>
                </c:pt>
                <c:pt idx="1987">
                  <c:v>41257.0</c:v>
                </c:pt>
                <c:pt idx="1988">
                  <c:v>41257.0</c:v>
                </c:pt>
                <c:pt idx="1989">
                  <c:v>41257.0</c:v>
                </c:pt>
                <c:pt idx="1990">
                  <c:v>41260.0</c:v>
                </c:pt>
                <c:pt idx="1991">
                  <c:v>41260.0</c:v>
                </c:pt>
                <c:pt idx="1992">
                  <c:v>41260.0</c:v>
                </c:pt>
                <c:pt idx="1993">
                  <c:v>41260.0</c:v>
                </c:pt>
                <c:pt idx="1994">
                  <c:v>41260.0</c:v>
                </c:pt>
                <c:pt idx="1995">
                  <c:v>41260.0</c:v>
                </c:pt>
                <c:pt idx="1996">
                  <c:v>41261.0</c:v>
                </c:pt>
                <c:pt idx="1997">
                  <c:v>41261.0</c:v>
                </c:pt>
                <c:pt idx="1998">
                  <c:v>41261.0</c:v>
                </c:pt>
                <c:pt idx="1999">
                  <c:v>41261.0</c:v>
                </c:pt>
                <c:pt idx="2000">
                  <c:v>41261.0</c:v>
                </c:pt>
                <c:pt idx="2001">
                  <c:v>41261.0</c:v>
                </c:pt>
                <c:pt idx="2002">
                  <c:v>41262.0</c:v>
                </c:pt>
                <c:pt idx="2003">
                  <c:v>41262.0</c:v>
                </c:pt>
                <c:pt idx="2004">
                  <c:v>41263.0</c:v>
                </c:pt>
                <c:pt idx="2005">
                  <c:v>41263.0</c:v>
                </c:pt>
                <c:pt idx="2006">
                  <c:v>41263.0</c:v>
                </c:pt>
                <c:pt idx="2007">
                  <c:v>41263.0</c:v>
                </c:pt>
                <c:pt idx="2008">
                  <c:v>41263.0</c:v>
                </c:pt>
                <c:pt idx="2009">
                  <c:v>41263.0</c:v>
                </c:pt>
                <c:pt idx="2010">
                  <c:v>41263.0</c:v>
                </c:pt>
                <c:pt idx="2011">
                  <c:v>41263.0</c:v>
                </c:pt>
                <c:pt idx="2012">
                  <c:v>41264.0</c:v>
                </c:pt>
                <c:pt idx="2013">
                  <c:v>41267.0</c:v>
                </c:pt>
                <c:pt idx="2014">
                  <c:v>41267.0</c:v>
                </c:pt>
                <c:pt idx="2015">
                  <c:v>41267.0</c:v>
                </c:pt>
                <c:pt idx="2016">
                  <c:v>41267.0</c:v>
                </c:pt>
                <c:pt idx="2017">
                  <c:v>41270.0</c:v>
                </c:pt>
                <c:pt idx="2018">
                  <c:v>41270.0</c:v>
                </c:pt>
                <c:pt idx="2019">
                  <c:v>41270.0</c:v>
                </c:pt>
                <c:pt idx="2020">
                  <c:v>41270.0</c:v>
                </c:pt>
                <c:pt idx="2021">
                  <c:v>41270.0</c:v>
                </c:pt>
                <c:pt idx="2022">
                  <c:v>41270.0</c:v>
                </c:pt>
                <c:pt idx="2023">
                  <c:v>41270.0</c:v>
                </c:pt>
                <c:pt idx="2024">
                  <c:v>41271.0</c:v>
                </c:pt>
                <c:pt idx="2025">
                  <c:v>41271.0</c:v>
                </c:pt>
                <c:pt idx="2026">
                  <c:v>41271.0</c:v>
                </c:pt>
                <c:pt idx="2027">
                  <c:v>41271.0</c:v>
                </c:pt>
                <c:pt idx="2028">
                  <c:v>41271.0</c:v>
                </c:pt>
                <c:pt idx="2029">
                  <c:v>41271.0</c:v>
                </c:pt>
                <c:pt idx="2030">
                  <c:v>41274.0</c:v>
                </c:pt>
                <c:pt idx="2031">
                  <c:v>41274.0</c:v>
                </c:pt>
                <c:pt idx="2032">
                  <c:v>41274.0</c:v>
                </c:pt>
                <c:pt idx="2033">
                  <c:v>41274.0</c:v>
                </c:pt>
                <c:pt idx="2034">
                  <c:v>41274.0</c:v>
                </c:pt>
              </c:numCache>
            </c:numRef>
          </c:cat>
          <c:val>
            <c:numRef>
              <c:f>'data as of 4 Feb 2012'!$G$2:$G$2036</c:f>
              <c:numCache>
                <c:formatCode>General</c:formatCode>
                <c:ptCount val="2035"/>
                <c:pt idx="0">
                  <c:v>1024.0</c:v>
                </c:pt>
                <c:pt idx="1">
                  <c:v>1280.0</c:v>
                </c:pt>
                <c:pt idx="2">
                  <c:v>2304.0</c:v>
                </c:pt>
                <c:pt idx="3">
                  <c:v>3328.0</c:v>
                </c:pt>
                <c:pt idx="4">
                  <c:v>4352.0</c:v>
                </c:pt>
                <c:pt idx="5">
                  <c:v>5376.0</c:v>
                </c:pt>
                <c:pt idx="6">
                  <c:v>6400.0</c:v>
                </c:pt>
                <c:pt idx="7">
                  <c:v>7424.0</c:v>
                </c:pt>
                <c:pt idx="8">
                  <c:v>8448.0</c:v>
                </c:pt>
                <c:pt idx="9">
                  <c:v>9472.0</c:v>
                </c:pt>
                <c:pt idx="10">
                  <c:v>10496.0</c:v>
                </c:pt>
                <c:pt idx="11">
                  <c:v>11520.0</c:v>
                </c:pt>
                <c:pt idx="12">
                  <c:v>12544.0</c:v>
                </c:pt>
                <c:pt idx="13">
                  <c:v>13568.0</c:v>
                </c:pt>
                <c:pt idx="14">
                  <c:v>14592.0</c:v>
                </c:pt>
                <c:pt idx="15">
                  <c:v>15616.0</c:v>
                </c:pt>
                <c:pt idx="16">
                  <c:v>16640.0</c:v>
                </c:pt>
                <c:pt idx="17">
                  <c:v>17664.0</c:v>
                </c:pt>
                <c:pt idx="18">
                  <c:v>18688.0</c:v>
                </c:pt>
                <c:pt idx="19">
                  <c:v>19712.0</c:v>
                </c:pt>
                <c:pt idx="20">
                  <c:v>20736.0</c:v>
                </c:pt>
                <c:pt idx="21">
                  <c:v>21760.0</c:v>
                </c:pt>
                <c:pt idx="22">
                  <c:v>22784.0</c:v>
                </c:pt>
                <c:pt idx="23">
                  <c:v>23808.0</c:v>
                </c:pt>
                <c:pt idx="24">
                  <c:v>24832.0</c:v>
                </c:pt>
                <c:pt idx="25">
                  <c:v>25856.0</c:v>
                </c:pt>
                <c:pt idx="26">
                  <c:v>26880.0</c:v>
                </c:pt>
                <c:pt idx="27">
                  <c:v>27904.0</c:v>
                </c:pt>
                <c:pt idx="28">
                  <c:v>28928.0</c:v>
                </c:pt>
                <c:pt idx="29">
                  <c:v>29952.0</c:v>
                </c:pt>
                <c:pt idx="30">
                  <c:v>30976.0</c:v>
                </c:pt>
                <c:pt idx="31">
                  <c:v>32000.0</c:v>
                </c:pt>
                <c:pt idx="32">
                  <c:v>33024.0</c:v>
                </c:pt>
                <c:pt idx="33">
                  <c:v>34048.0</c:v>
                </c:pt>
                <c:pt idx="34">
                  <c:v>35072.0</c:v>
                </c:pt>
                <c:pt idx="35">
                  <c:v>36096.0</c:v>
                </c:pt>
                <c:pt idx="36">
                  <c:v>37120.0</c:v>
                </c:pt>
                <c:pt idx="37">
                  <c:v>38144.0</c:v>
                </c:pt>
                <c:pt idx="38">
                  <c:v>39168.0</c:v>
                </c:pt>
                <c:pt idx="39">
                  <c:v>40192.0</c:v>
                </c:pt>
                <c:pt idx="40">
                  <c:v>41216.0</c:v>
                </c:pt>
                <c:pt idx="41">
                  <c:v>42240.0</c:v>
                </c:pt>
                <c:pt idx="42">
                  <c:v>43264.0</c:v>
                </c:pt>
                <c:pt idx="43">
                  <c:v>44288.0</c:v>
                </c:pt>
                <c:pt idx="44">
                  <c:v>45312.0</c:v>
                </c:pt>
                <c:pt idx="45">
                  <c:v>46336.0</c:v>
                </c:pt>
                <c:pt idx="46">
                  <c:v>47360.0</c:v>
                </c:pt>
                <c:pt idx="47">
                  <c:v>48384.0</c:v>
                </c:pt>
                <c:pt idx="48">
                  <c:v>49408.0</c:v>
                </c:pt>
                <c:pt idx="49">
                  <c:v>50432.0</c:v>
                </c:pt>
                <c:pt idx="50">
                  <c:v>51456.0</c:v>
                </c:pt>
                <c:pt idx="51">
                  <c:v>52480.0</c:v>
                </c:pt>
                <c:pt idx="52">
                  <c:v>53504.0</c:v>
                </c:pt>
                <c:pt idx="53">
                  <c:v>54528.0</c:v>
                </c:pt>
                <c:pt idx="54">
                  <c:v>55552.0</c:v>
                </c:pt>
                <c:pt idx="55">
                  <c:v>56576.0</c:v>
                </c:pt>
                <c:pt idx="56">
                  <c:v>57600.0</c:v>
                </c:pt>
                <c:pt idx="57">
                  <c:v>58624.0</c:v>
                </c:pt>
                <c:pt idx="58">
                  <c:v>59648.0</c:v>
                </c:pt>
                <c:pt idx="59">
                  <c:v>60672.0</c:v>
                </c:pt>
                <c:pt idx="60">
                  <c:v>61696.0</c:v>
                </c:pt>
                <c:pt idx="61">
                  <c:v>62720.0</c:v>
                </c:pt>
                <c:pt idx="62">
                  <c:v>63744.0</c:v>
                </c:pt>
                <c:pt idx="63">
                  <c:v>64768.0</c:v>
                </c:pt>
                <c:pt idx="64">
                  <c:v>65792.0</c:v>
                </c:pt>
                <c:pt idx="65">
                  <c:v>66816.0</c:v>
                </c:pt>
                <c:pt idx="66">
                  <c:v>67840.0</c:v>
                </c:pt>
                <c:pt idx="67">
                  <c:v>68864.0</c:v>
                </c:pt>
                <c:pt idx="68">
                  <c:v>69888.0</c:v>
                </c:pt>
                <c:pt idx="69">
                  <c:v>70912.0</c:v>
                </c:pt>
                <c:pt idx="70">
                  <c:v>71936.0</c:v>
                </c:pt>
                <c:pt idx="71">
                  <c:v>72960.0</c:v>
                </c:pt>
                <c:pt idx="72">
                  <c:v>73984.0</c:v>
                </c:pt>
                <c:pt idx="73">
                  <c:v>75008.0</c:v>
                </c:pt>
                <c:pt idx="74">
                  <c:v>76032.0</c:v>
                </c:pt>
                <c:pt idx="75">
                  <c:v>77056.0</c:v>
                </c:pt>
                <c:pt idx="76">
                  <c:v>78080.0</c:v>
                </c:pt>
                <c:pt idx="77">
                  <c:v>78336.0</c:v>
                </c:pt>
                <c:pt idx="78">
                  <c:v>78592.0</c:v>
                </c:pt>
                <c:pt idx="79">
                  <c:v>79104.0</c:v>
                </c:pt>
                <c:pt idx="80">
                  <c:v>80128.0</c:v>
                </c:pt>
                <c:pt idx="81">
                  <c:v>81152.0</c:v>
                </c:pt>
                <c:pt idx="82">
                  <c:v>82176.0</c:v>
                </c:pt>
                <c:pt idx="83">
                  <c:v>83200.0</c:v>
                </c:pt>
                <c:pt idx="84">
                  <c:v>84224.0</c:v>
                </c:pt>
                <c:pt idx="85">
                  <c:v>85248.0</c:v>
                </c:pt>
                <c:pt idx="86">
                  <c:v>86272.0</c:v>
                </c:pt>
                <c:pt idx="87">
                  <c:v>87296.0</c:v>
                </c:pt>
                <c:pt idx="88">
                  <c:v>88320.0</c:v>
                </c:pt>
                <c:pt idx="89">
                  <c:v>89344.0</c:v>
                </c:pt>
                <c:pt idx="90">
                  <c:v>90368.0</c:v>
                </c:pt>
                <c:pt idx="91">
                  <c:v>91392.0</c:v>
                </c:pt>
                <c:pt idx="92">
                  <c:v>92416.0</c:v>
                </c:pt>
                <c:pt idx="93">
                  <c:v>93440.0</c:v>
                </c:pt>
                <c:pt idx="94">
                  <c:v>94464.0</c:v>
                </c:pt>
                <c:pt idx="95">
                  <c:v>95488.0</c:v>
                </c:pt>
                <c:pt idx="96">
                  <c:v>96512.0</c:v>
                </c:pt>
                <c:pt idx="97">
                  <c:v>97536.0</c:v>
                </c:pt>
                <c:pt idx="98">
                  <c:v>98560.0</c:v>
                </c:pt>
                <c:pt idx="99">
                  <c:v>99584.0</c:v>
                </c:pt>
                <c:pt idx="100">
                  <c:v>100608.0</c:v>
                </c:pt>
                <c:pt idx="101">
                  <c:v>101632.0</c:v>
                </c:pt>
                <c:pt idx="102">
                  <c:v>102656.0</c:v>
                </c:pt>
                <c:pt idx="103">
                  <c:v>103680.0</c:v>
                </c:pt>
                <c:pt idx="104">
                  <c:v>104704.0</c:v>
                </c:pt>
                <c:pt idx="105">
                  <c:v>105728.0</c:v>
                </c:pt>
                <c:pt idx="106">
                  <c:v>106752.0</c:v>
                </c:pt>
                <c:pt idx="107">
                  <c:v>107776.0</c:v>
                </c:pt>
                <c:pt idx="108">
                  <c:v>108800.0</c:v>
                </c:pt>
                <c:pt idx="109">
                  <c:v>109824.0</c:v>
                </c:pt>
                <c:pt idx="110">
                  <c:v>110848.0</c:v>
                </c:pt>
                <c:pt idx="111">
                  <c:v>111872.0</c:v>
                </c:pt>
                <c:pt idx="112">
                  <c:v>112896.0</c:v>
                </c:pt>
                <c:pt idx="113">
                  <c:v>113920.0</c:v>
                </c:pt>
                <c:pt idx="114">
                  <c:v>114944.0</c:v>
                </c:pt>
                <c:pt idx="115">
                  <c:v>115968.0</c:v>
                </c:pt>
                <c:pt idx="116">
                  <c:v>116992.0</c:v>
                </c:pt>
                <c:pt idx="117">
                  <c:v>118016.0</c:v>
                </c:pt>
                <c:pt idx="118">
                  <c:v>119040.0</c:v>
                </c:pt>
                <c:pt idx="119">
                  <c:v>120064.0</c:v>
                </c:pt>
                <c:pt idx="120">
                  <c:v>121088.0</c:v>
                </c:pt>
                <c:pt idx="121">
                  <c:v>122112.0</c:v>
                </c:pt>
                <c:pt idx="122">
                  <c:v>123136.0</c:v>
                </c:pt>
                <c:pt idx="123">
                  <c:v>124160.0</c:v>
                </c:pt>
                <c:pt idx="124">
                  <c:v>125184.0</c:v>
                </c:pt>
                <c:pt idx="125">
                  <c:v>126208.0</c:v>
                </c:pt>
                <c:pt idx="126">
                  <c:v>127232.0</c:v>
                </c:pt>
                <c:pt idx="127">
                  <c:v>128256.0</c:v>
                </c:pt>
                <c:pt idx="128">
                  <c:v>129280.0</c:v>
                </c:pt>
                <c:pt idx="129">
                  <c:v>130304.0</c:v>
                </c:pt>
                <c:pt idx="130">
                  <c:v>131328.0</c:v>
                </c:pt>
                <c:pt idx="131">
                  <c:v>132352.0</c:v>
                </c:pt>
                <c:pt idx="132">
                  <c:v>133376.0</c:v>
                </c:pt>
                <c:pt idx="133">
                  <c:v>134400.0</c:v>
                </c:pt>
                <c:pt idx="134">
                  <c:v>135424.0</c:v>
                </c:pt>
                <c:pt idx="135">
                  <c:v>136448.0</c:v>
                </c:pt>
                <c:pt idx="136">
                  <c:v>137472.0</c:v>
                </c:pt>
                <c:pt idx="137">
                  <c:v>138496.0</c:v>
                </c:pt>
                <c:pt idx="138">
                  <c:v>139520.0</c:v>
                </c:pt>
                <c:pt idx="139">
                  <c:v>140544.0</c:v>
                </c:pt>
                <c:pt idx="140">
                  <c:v>141568.0</c:v>
                </c:pt>
                <c:pt idx="141">
                  <c:v>142592.0</c:v>
                </c:pt>
                <c:pt idx="142">
                  <c:v>143616.0</c:v>
                </c:pt>
                <c:pt idx="143">
                  <c:v>144640.0</c:v>
                </c:pt>
                <c:pt idx="144">
                  <c:v>145664.0</c:v>
                </c:pt>
                <c:pt idx="145">
                  <c:v>146688.0</c:v>
                </c:pt>
                <c:pt idx="146">
                  <c:v>147712.0</c:v>
                </c:pt>
                <c:pt idx="147">
                  <c:v>148736.0</c:v>
                </c:pt>
                <c:pt idx="148">
                  <c:v>149760.0</c:v>
                </c:pt>
                <c:pt idx="149">
                  <c:v>150784.0</c:v>
                </c:pt>
                <c:pt idx="150">
                  <c:v>151808.0</c:v>
                </c:pt>
                <c:pt idx="151">
                  <c:v>152832.0</c:v>
                </c:pt>
                <c:pt idx="152">
                  <c:v>153856.0</c:v>
                </c:pt>
                <c:pt idx="153">
                  <c:v>154880.0</c:v>
                </c:pt>
                <c:pt idx="154">
                  <c:v>155904.0</c:v>
                </c:pt>
                <c:pt idx="155">
                  <c:v>156928.0</c:v>
                </c:pt>
                <c:pt idx="156">
                  <c:v>157952.0</c:v>
                </c:pt>
                <c:pt idx="157">
                  <c:v>158976.0</c:v>
                </c:pt>
                <c:pt idx="158">
                  <c:v>160000.0</c:v>
                </c:pt>
                <c:pt idx="159">
                  <c:v>161024.0</c:v>
                </c:pt>
                <c:pt idx="160">
                  <c:v>162048.0</c:v>
                </c:pt>
                <c:pt idx="161">
                  <c:v>163072.0</c:v>
                </c:pt>
                <c:pt idx="162">
                  <c:v>164096.0</c:v>
                </c:pt>
                <c:pt idx="163">
                  <c:v>165120.0</c:v>
                </c:pt>
                <c:pt idx="164">
                  <c:v>166144.0</c:v>
                </c:pt>
                <c:pt idx="165">
                  <c:v>167168.0</c:v>
                </c:pt>
                <c:pt idx="166">
                  <c:v>168192.0</c:v>
                </c:pt>
                <c:pt idx="167">
                  <c:v>169216.0</c:v>
                </c:pt>
                <c:pt idx="168">
                  <c:v>170240.0</c:v>
                </c:pt>
                <c:pt idx="169">
                  <c:v>171264.0</c:v>
                </c:pt>
                <c:pt idx="170">
                  <c:v>172288.0</c:v>
                </c:pt>
                <c:pt idx="171">
                  <c:v>173312.0</c:v>
                </c:pt>
                <c:pt idx="172">
                  <c:v>174336.0</c:v>
                </c:pt>
                <c:pt idx="173">
                  <c:v>175360.0</c:v>
                </c:pt>
                <c:pt idx="174">
                  <c:v>176384.0</c:v>
                </c:pt>
                <c:pt idx="175">
                  <c:v>177408.0</c:v>
                </c:pt>
                <c:pt idx="176">
                  <c:v>178432.0</c:v>
                </c:pt>
                <c:pt idx="177">
                  <c:v>179456.0</c:v>
                </c:pt>
                <c:pt idx="178">
                  <c:v>180480.0</c:v>
                </c:pt>
                <c:pt idx="179">
                  <c:v>181504.0</c:v>
                </c:pt>
                <c:pt idx="180">
                  <c:v>182528.0</c:v>
                </c:pt>
                <c:pt idx="181">
                  <c:v>183552.0</c:v>
                </c:pt>
                <c:pt idx="182">
                  <c:v>184576.0</c:v>
                </c:pt>
                <c:pt idx="183">
                  <c:v>185600.0</c:v>
                </c:pt>
                <c:pt idx="184">
                  <c:v>186624.0</c:v>
                </c:pt>
                <c:pt idx="185">
                  <c:v>187648.0</c:v>
                </c:pt>
                <c:pt idx="186">
                  <c:v>188672.0</c:v>
                </c:pt>
                <c:pt idx="187">
                  <c:v>189696.0</c:v>
                </c:pt>
                <c:pt idx="188">
                  <c:v>190720.0</c:v>
                </c:pt>
                <c:pt idx="189">
                  <c:v>191744.0</c:v>
                </c:pt>
                <c:pt idx="190">
                  <c:v>192768.0</c:v>
                </c:pt>
                <c:pt idx="191">
                  <c:v>193792.0</c:v>
                </c:pt>
                <c:pt idx="192">
                  <c:v>194816.0</c:v>
                </c:pt>
                <c:pt idx="193">
                  <c:v>195840.0</c:v>
                </c:pt>
                <c:pt idx="194">
                  <c:v>196864.0</c:v>
                </c:pt>
                <c:pt idx="195">
                  <c:v>197888.0</c:v>
                </c:pt>
                <c:pt idx="196">
                  <c:v>198912.0</c:v>
                </c:pt>
                <c:pt idx="197">
                  <c:v>199168.0</c:v>
                </c:pt>
                <c:pt idx="198">
                  <c:v>199424.0</c:v>
                </c:pt>
                <c:pt idx="199">
                  <c:v>200448.0</c:v>
                </c:pt>
                <c:pt idx="200">
                  <c:v>201472.0</c:v>
                </c:pt>
                <c:pt idx="201">
                  <c:v>202496.0</c:v>
                </c:pt>
                <c:pt idx="202">
                  <c:v>202752.0</c:v>
                </c:pt>
                <c:pt idx="203">
                  <c:v>203008.0</c:v>
                </c:pt>
                <c:pt idx="204">
                  <c:v>204032.0</c:v>
                </c:pt>
                <c:pt idx="205">
                  <c:v>205056.0</c:v>
                </c:pt>
                <c:pt idx="206">
                  <c:v>206080.0</c:v>
                </c:pt>
                <c:pt idx="207">
                  <c:v>206592.0</c:v>
                </c:pt>
                <c:pt idx="208">
                  <c:v>206848.0</c:v>
                </c:pt>
                <c:pt idx="209">
                  <c:v>207104.0</c:v>
                </c:pt>
                <c:pt idx="210">
                  <c:v>208128.0</c:v>
                </c:pt>
                <c:pt idx="211">
                  <c:v>209152.0</c:v>
                </c:pt>
                <c:pt idx="212">
                  <c:v>210176.0</c:v>
                </c:pt>
                <c:pt idx="213">
                  <c:v>211200.0</c:v>
                </c:pt>
                <c:pt idx="214">
                  <c:v>212224.0</c:v>
                </c:pt>
                <c:pt idx="215">
                  <c:v>212736.0</c:v>
                </c:pt>
                <c:pt idx="216">
                  <c:v>212992.0</c:v>
                </c:pt>
                <c:pt idx="217">
                  <c:v>213248.0</c:v>
                </c:pt>
                <c:pt idx="218">
                  <c:v>214272.0</c:v>
                </c:pt>
                <c:pt idx="219">
                  <c:v>215296.0</c:v>
                </c:pt>
                <c:pt idx="220">
                  <c:v>216320.0</c:v>
                </c:pt>
                <c:pt idx="221">
                  <c:v>217344.0</c:v>
                </c:pt>
                <c:pt idx="222">
                  <c:v>217600.0</c:v>
                </c:pt>
                <c:pt idx="223">
                  <c:v>218624.0</c:v>
                </c:pt>
                <c:pt idx="224">
                  <c:v>219648.0</c:v>
                </c:pt>
                <c:pt idx="225">
                  <c:v>220672.0</c:v>
                </c:pt>
                <c:pt idx="226">
                  <c:v>221696.0</c:v>
                </c:pt>
                <c:pt idx="227">
                  <c:v>222720.0</c:v>
                </c:pt>
                <c:pt idx="228">
                  <c:v>223744.0</c:v>
                </c:pt>
                <c:pt idx="229">
                  <c:v>224768.0</c:v>
                </c:pt>
                <c:pt idx="230">
                  <c:v>225024.0</c:v>
                </c:pt>
                <c:pt idx="231">
                  <c:v>225280.0</c:v>
                </c:pt>
                <c:pt idx="232">
                  <c:v>225536.0</c:v>
                </c:pt>
                <c:pt idx="233">
                  <c:v>225792.0</c:v>
                </c:pt>
                <c:pt idx="234">
                  <c:v>226816.0</c:v>
                </c:pt>
                <c:pt idx="235">
                  <c:v>227840.0</c:v>
                </c:pt>
                <c:pt idx="236">
                  <c:v>228864.0</c:v>
                </c:pt>
                <c:pt idx="237">
                  <c:v>229888.0</c:v>
                </c:pt>
                <c:pt idx="238">
                  <c:v>230912.0</c:v>
                </c:pt>
                <c:pt idx="239">
                  <c:v>231424.0</c:v>
                </c:pt>
                <c:pt idx="240">
                  <c:v>232448.0</c:v>
                </c:pt>
                <c:pt idx="241">
                  <c:v>233472.0</c:v>
                </c:pt>
                <c:pt idx="242">
                  <c:v>234496.0</c:v>
                </c:pt>
                <c:pt idx="243">
                  <c:v>235520.0</c:v>
                </c:pt>
                <c:pt idx="244">
                  <c:v>236544.0</c:v>
                </c:pt>
                <c:pt idx="245">
                  <c:v>237568.0</c:v>
                </c:pt>
                <c:pt idx="246">
                  <c:v>238592.0</c:v>
                </c:pt>
                <c:pt idx="247">
                  <c:v>239616.0</c:v>
                </c:pt>
                <c:pt idx="248">
                  <c:v>240640.0</c:v>
                </c:pt>
                <c:pt idx="249">
                  <c:v>241664.0</c:v>
                </c:pt>
                <c:pt idx="250">
                  <c:v>241920.0</c:v>
                </c:pt>
                <c:pt idx="251">
                  <c:v>242176.0</c:v>
                </c:pt>
                <c:pt idx="252">
                  <c:v>243200.0</c:v>
                </c:pt>
                <c:pt idx="253">
                  <c:v>243456.0</c:v>
                </c:pt>
                <c:pt idx="254">
                  <c:v>243712.0</c:v>
                </c:pt>
                <c:pt idx="255">
                  <c:v>244736.0</c:v>
                </c:pt>
                <c:pt idx="256">
                  <c:v>245760.0</c:v>
                </c:pt>
                <c:pt idx="257">
                  <c:v>246784.0</c:v>
                </c:pt>
                <c:pt idx="258">
                  <c:v>247808.0</c:v>
                </c:pt>
                <c:pt idx="259">
                  <c:v>248320.0</c:v>
                </c:pt>
                <c:pt idx="260">
                  <c:v>248576.0</c:v>
                </c:pt>
                <c:pt idx="261">
                  <c:v>248832.0</c:v>
                </c:pt>
                <c:pt idx="262">
                  <c:v>249856.0</c:v>
                </c:pt>
                <c:pt idx="263">
                  <c:v>250112.0</c:v>
                </c:pt>
                <c:pt idx="264">
                  <c:v>251136.0</c:v>
                </c:pt>
                <c:pt idx="265">
                  <c:v>252160.0</c:v>
                </c:pt>
                <c:pt idx="266">
                  <c:v>252672.0</c:v>
                </c:pt>
                <c:pt idx="267">
                  <c:v>253696.0</c:v>
                </c:pt>
                <c:pt idx="268">
                  <c:v>254208.0</c:v>
                </c:pt>
                <c:pt idx="269">
                  <c:v>255232.0</c:v>
                </c:pt>
                <c:pt idx="270">
                  <c:v>256256.0</c:v>
                </c:pt>
                <c:pt idx="271">
                  <c:v>257280.0</c:v>
                </c:pt>
                <c:pt idx="272">
                  <c:v>258304.0</c:v>
                </c:pt>
                <c:pt idx="273">
                  <c:v>258560.0</c:v>
                </c:pt>
                <c:pt idx="274">
                  <c:v>259584.0</c:v>
                </c:pt>
                <c:pt idx="275">
                  <c:v>260608.0</c:v>
                </c:pt>
                <c:pt idx="276">
                  <c:v>261632.0</c:v>
                </c:pt>
                <c:pt idx="277">
                  <c:v>262144.0</c:v>
                </c:pt>
                <c:pt idx="278">
                  <c:v>263168.0</c:v>
                </c:pt>
                <c:pt idx="279">
                  <c:v>264192.0</c:v>
                </c:pt>
                <c:pt idx="280">
                  <c:v>265216.0</c:v>
                </c:pt>
                <c:pt idx="281">
                  <c:v>266240.0</c:v>
                </c:pt>
                <c:pt idx="282">
                  <c:v>267264.0</c:v>
                </c:pt>
                <c:pt idx="283">
                  <c:v>267520.0</c:v>
                </c:pt>
                <c:pt idx="284">
                  <c:v>267776.0</c:v>
                </c:pt>
                <c:pt idx="285">
                  <c:v>268288.0</c:v>
                </c:pt>
                <c:pt idx="286">
                  <c:v>269312.0</c:v>
                </c:pt>
                <c:pt idx="287">
                  <c:v>270336.0</c:v>
                </c:pt>
                <c:pt idx="288">
                  <c:v>271360.0</c:v>
                </c:pt>
                <c:pt idx="289">
                  <c:v>271616.0</c:v>
                </c:pt>
                <c:pt idx="290">
                  <c:v>272640.0</c:v>
                </c:pt>
                <c:pt idx="291">
                  <c:v>273664.0</c:v>
                </c:pt>
                <c:pt idx="292">
                  <c:v>274688.0</c:v>
                </c:pt>
                <c:pt idx="293">
                  <c:v>275712.0</c:v>
                </c:pt>
                <c:pt idx="294">
                  <c:v>276736.0</c:v>
                </c:pt>
                <c:pt idx="295">
                  <c:v>277760.0</c:v>
                </c:pt>
                <c:pt idx="296">
                  <c:v>278784.0</c:v>
                </c:pt>
                <c:pt idx="297">
                  <c:v>279808.0</c:v>
                </c:pt>
                <c:pt idx="298">
                  <c:v>280064.0</c:v>
                </c:pt>
                <c:pt idx="299">
                  <c:v>281088.0</c:v>
                </c:pt>
                <c:pt idx="300">
                  <c:v>282112.0</c:v>
                </c:pt>
                <c:pt idx="301">
                  <c:v>283136.0</c:v>
                </c:pt>
                <c:pt idx="302">
                  <c:v>284160.0</c:v>
                </c:pt>
                <c:pt idx="303">
                  <c:v>285184.0</c:v>
                </c:pt>
                <c:pt idx="304">
                  <c:v>286208.0</c:v>
                </c:pt>
                <c:pt idx="305">
                  <c:v>286464.0</c:v>
                </c:pt>
                <c:pt idx="306">
                  <c:v>286720.0</c:v>
                </c:pt>
                <c:pt idx="307">
                  <c:v>287744.0</c:v>
                </c:pt>
                <c:pt idx="308">
                  <c:v>288768.0</c:v>
                </c:pt>
                <c:pt idx="309">
                  <c:v>289280.0</c:v>
                </c:pt>
                <c:pt idx="310">
                  <c:v>289792.0</c:v>
                </c:pt>
                <c:pt idx="311">
                  <c:v>290816.0</c:v>
                </c:pt>
                <c:pt idx="312">
                  <c:v>291072.0</c:v>
                </c:pt>
                <c:pt idx="313">
                  <c:v>291584.0</c:v>
                </c:pt>
                <c:pt idx="314">
                  <c:v>292608.0</c:v>
                </c:pt>
                <c:pt idx="315">
                  <c:v>293632.0</c:v>
                </c:pt>
                <c:pt idx="316">
                  <c:v>294656.0</c:v>
                </c:pt>
                <c:pt idx="317">
                  <c:v>295680.0</c:v>
                </c:pt>
                <c:pt idx="318">
                  <c:v>295936.0</c:v>
                </c:pt>
                <c:pt idx="319">
                  <c:v>296960.0</c:v>
                </c:pt>
                <c:pt idx="320">
                  <c:v>297472.0</c:v>
                </c:pt>
                <c:pt idx="321">
                  <c:v>297728.0</c:v>
                </c:pt>
                <c:pt idx="322">
                  <c:v>298752.0</c:v>
                </c:pt>
                <c:pt idx="323">
                  <c:v>299776.0</c:v>
                </c:pt>
                <c:pt idx="324">
                  <c:v>300032.0</c:v>
                </c:pt>
                <c:pt idx="325">
                  <c:v>301056.0</c:v>
                </c:pt>
                <c:pt idx="326">
                  <c:v>302080.0</c:v>
                </c:pt>
                <c:pt idx="327">
                  <c:v>303104.0</c:v>
                </c:pt>
                <c:pt idx="328">
                  <c:v>304128.0</c:v>
                </c:pt>
                <c:pt idx="329">
                  <c:v>304384.0</c:v>
                </c:pt>
                <c:pt idx="330">
                  <c:v>304640.0</c:v>
                </c:pt>
                <c:pt idx="331">
                  <c:v>305664.0</c:v>
                </c:pt>
                <c:pt idx="332">
                  <c:v>306688.0</c:v>
                </c:pt>
                <c:pt idx="333">
                  <c:v>307712.0</c:v>
                </c:pt>
                <c:pt idx="334">
                  <c:v>308224.0</c:v>
                </c:pt>
                <c:pt idx="335">
                  <c:v>308480.0</c:v>
                </c:pt>
                <c:pt idx="336">
                  <c:v>308736.0</c:v>
                </c:pt>
                <c:pt idx="337">
                  <c:v>309760.0</c:v>
                </c:pt>
                <c:pt idx="338">
                  <c:v>310784.0</c:v>
                </c:pt>
                <c:pt idx="339">
                  <c:v>311808.0</c:v>
                </c:pt>
                <c:pt idx="340">
                  <c:v>312832.0</c:v>
                </c:pt>
                <c:pt idx="341">
                  <c:v>313856.0</c:v>
                </c:pt>
                <c:pt idx="342">
                  <c:v>314880.0</c:v>
                </c:pt>
                <c:pt idx="343">
                  <c:v>315904.0</c:v>
                </c:pt>
                <c:pt idx="344">
                  <c:v>316928.0</c:v>
                </c:pt>
                <c:pt idx="345">
                  <c:v>317952.0</c:v>
                </c:pt>
                <c:pt idx="346">
                  <c:v>318464.0</c:v>
                </c:pt>
                <c:pt idx="347">
                  <c:v>318720.0</c:v>
                </c:pt>
                <c:pt idx="348">
                  <c:v>319744.0</c:v>
                </c:pt>
                <c:pt idx="349">
                  <c:v>320768.0</c:v>
                </c:pt>
                <c:pt idx="350">
                  <c:v>321792.0</c:v>
                </c:pt>
                <c:pt idx="351">
                  <c:v>322816.0</c:v>
                </c:pt>
                <c:pt idx="352">
                  <c:v>323840.0</c:v>
                </c:pt>
                <c:pt idx="353">
                  <c:v>324096.0</c:v>
                </c:pt>
                <c:pt idx="354">
                  <c:v>325120.0</c:v>
                </c:pt>
                <c:pt idx="355">
                  <c:v>326144.0</c:v>
                </c:pt>
                <c:pt idx="356">
                  <c:v>327168.0</c:v>
                </c:pt>
                <c:pt idx="357">
                  <c:v>328192.0</c:v>
                </c:pt>
                <c:pt idx="358">
                  <c:v>328448.0</c:v>
                </c:pt>
                <c:pt idx="359">
                  <c:v>329472.0</c:v>
                </c:pt>
                <c:pt idx="360">
                  <c:v>330496.0</c:v>
                </c:pt>
                <c:pt idx="361">
                  <c:v>331520.0</c:v>
                </c:pt>
                <c:pt idx="362">
                  <c:v>332032.0</c:v>
                </c:pt>
                <c:pt idx="363">
                  <c:v>332544.0</c:v>
                </c:pt>
                <c:pt idx="364">
                  <c:v>333568.0</c:v>
                </c:pt>
                <c:pt idx="365">
                  <c:v>334592.0</c:v>
                </c:pt>
                <c:pt idx="366">
                  <c:v>335616.0</c:v>
                </c:pt>
                <c:pt idx="367">
                  <c:v>336128.0</c:v>
                </c:pt>
                <c:pt idx="368">
                  <c:v>336640.0</c:v>
                </c:pt>
                <c:pt idx="369">
                  <c:v>337664.0</c:v>
                </c:pt>
                <c:pt idx="370">
                  <c:v>337920.0</c:v>
                </c:pt>
                <c:pt idx="371">
                  <c:v>338944.0</c:v>
                </c:pt>
                <c:pt idx="372">
                  <c:v>339968.0</c:v>
                </c:pt>
                <c:pt idx="373">
                  <c:v>340992.0</c:v>
                </c:pt>
                <c:pt idx="374">
                  <c:v>342016.0</c:v>
                </c:pt>
                <c:pt idx="375">
                  <c:v>343040.0</c:v>
                </c:pt>
                <c:pt idx="376">
                  <c:v>343296.0</c:v>
                </c:pt>
                <c:pt idx="377">
                  <c:v>344320.0</c:v>
                </c:pt>
                <c:pt idx="378">
                  <c:v>345344.0</c:v>
                </c:pt>
                <c:pt idx="379">
                  <c:v>346368.0</c:v>
                </c:pt>
                <c:pt idx="380">
                  <c:v>347392.0</c:v>
                </c:pt>
                <c:pt idx="381">
                  <c:v>348416.0</c:v>
                </c:pt>
                <c:pt idx="382">
                  <c:v>349440.0</c:v>
                </c:pt>
                <c:pt idx="383">
                  <c:v>349696.0</c:v>
                </c:pt>
                <c:pt idx="384">
                  <c:v>349952.0</c:v>
                </c:pt>
                <c:pt idx="385">
                  <c:v>350976.0</c:v>
                </c:pt>
                <c:pt idx="386">
                  <c:v>351232.0</c:v>
                </c:pt>
                <c:pt idx="387">
                  <c:v>351488.0</c:v>
                </c:pt>
                <c:pt idx="388">
                  <c:v>351744.0</c:v>
                </c:pt>
                <c:pt idx="389">
                  <c:v>352000.0</c:v>
                </c:pt>
                <c:pt idx="390">
                  <c:v>353024.0</c:v>
                </c:pt>
                <c:pt idx="391">
                  <c:v>354048.0</c:v>
                </c:pt>
                <c:pt idx="392">
                  <c:v>354560.0</c:v>
                </c:pt>
                <c:pt idx="393">
                  <c:v>355584.0</c:v>
                </c:pt>
                <c:pt idx="394">
                  <c:v>356608.0</c:v>
                </c:pt>
                <c:pt idx="395">
                  <c:v>357632.0</c:v>
                </c:pt>
                <c:pt idx="396">
                  <c:v>358656.0</c:v>
                </c:pt>
                <c:pt idx="397">
                  <c:v>359168.0</c:v>
                </c:pt>
                <c:pt idx="398">
                  <c:v>360192.0</c:v>
                </c:pt>
                <c:pt idx="399">
                  <c:v>360448.0</c:v>
                </c:pt>
                <c:pt idx="400">
                  <c:v>361472.0</c:v>
                </c:pt>
                <c:pt idx="401">
                  <c:v>362496.0</c:v>
                </c:pt>
                <c:pt idx="402">
                  <c:v>363520.0</c:v>
                </c:pt>
                <c:pt idx="403">
                  <c:v>364544.0</c:v>
                </c:pt>
                <c:pt idx="404">
                  <c:v>365568.0</c:v>
                </c:pt>
                <c:pt idx="405">
                  <c:v>366592.0</c:v>
                </c:pt>
                <c:pt idx="406">
                  <c:v>367616.0</c:v>
                </c:pt>
                <c:pt idx="407">
                  <c:v>367872.0</c:v>
                </c:pt>
                <c:pt idx="408">
                  <c:v>368128.0</c:v>
                </c:pt>
                <c:pt idx="409">
                  <c:v>368384.0</c:v>
                </c:pt>
                <c:pt idx="410">
                  <c:v>369408.0</c:v>
                </c:pt>
                <c:pt idx="411">
                  <c:v>369920.0</c:v>
                </c:pt>
                <c:pt idx="412">
                  <c:v>370944.0</c:v>
                </c:pt>
                <c:pt idx="413">
                  <c:v>371968.0</c:v>
                </c:pt>
                <c:pt idx="414">
                  <c:v>372992.0</c:v>
                </c:pt>
                <c:pt idx="415">
                  <c:v>373504.0</c:v>
                </c:pt>
                <c:pt idx="416">
                  <c:v>374528.0</c:v>
                </c:pt>
                <c:pt idx="417">
                  <c:v>375552.0</c:v>
                </c:pt>
                <c:pt idx="418">
                  <c:v>376576.0</c:v>
                </c:pt>
                <c:pt idx="419">
                  <c:v>377600.0</c:v>
                </c:pt>
                <c:pt idx="420">
                  <c:v>377856.0</c:v>
                </c:pt>
                <c:pt idx="421">
                  <c:v>378880.0</c:v>
                </c:pt>
                <c:pt idx="422">
                  <c:v>379904.0</c:v>
                </c:pt>
                <c:pt idx="423">
                  <c:v>380928.0</c:v>
                </c:pt>
                <c:pt idx="424">
                  <c:v>381952.0</c:v>
                </c:pt>
                <c:pt idx="425">
                  <c:v>382208.0</c:v>
                </c:pt>
                <c:pt idx="426">
                  <c:v>382720.0</c:v>
                </c:pt>
                <c:pt idx="427">
                  <c:v>383744.0</c:v>
                </c:pt>
                <c:pt idx="428">
                  <c:v>384768.0</c:v>
                </c:pt>
                <c:pt idx="429">
                  <c:v>385024.0</c:v>
                </c:pt>
                <c:pt idx="430">
                  <c:v>385536.0</c:v>
                </c:pt>
                <c:pt idx="431">
                  <c:v>386560.0</c:v>
                </c:pt>
                <c:pt idx="432">
                  <c:v>387584.0</c:v>
                </c:pt>
                <c:pt idx="433">
                  <c:v>388608.0</c:v>
                </c:pt>
                <c:pt idx="434">
                  <c:v>389632.0</c:v>
                </c:pt>
                <c:pt idx="435">
                  <c:v>390656.0</c:v>
                </c:pt>
                <c:pt idx="436">
                  <c:v>391680.0</c:v>
                </c:pt>
                <c:pt idx="437">
                  <c:v>392704.0</c:v>
                </c:pt>
                <c:pt idx="438">
                  <c:v>393728.0</c:v>
                </c:pt>
                <c:pt idx="439">
                  <c:v>394752.0</c:v>
                </c:pt>
                <c:pt idx="440">
                  <c:v>395008.0</c:v>
                </c:pt>
                <c:pt idx="441">
                  <c:v>396032.0</c:v>
                </c:pt>
                <c:pt idx="442">
                  <c:v>397056.0</c:v>
                </c:pt>
                <c:pt idx="443">
                  <c:v>398080.0</c:v>
                </c:pt>
                <c:pt idx="444">
                  <c:v>398336.0</c:v>
                </c:pt>
                <c:pt idx="445">
                  <c:v>398848.0</c:v>
                </c:pt>
                <c:pt idx="446">
                  <c:v>399872.0</c:v>
                </c:pt>
                <c:pt idx="447">
                  <c:v>400896.0</c:v>
                </c:pt>
                <c:pt idx="448">
                  <c:v>401152.0</c:v>
                </c:pt>
                <c:pt idx="449">
                  <c:v>402176.0</c:v>
                </c:pt>
                <c:pt idx="450">
                  <c:v>403200.0</c:v>
                </c:pt>
                <c:pt idx="451">
                  <c:v>404224.0</c:v>
                </c:pt>
                <c:pt idx="452">
                  <c:v>405248.0</c:v>
                </c:pt>
                <c:pt idx="453">
                  <c:v>406272.0</c:v>
                </c:pt>
                <c:pt idx="454">
                  <c:v>406528.0</c:v>
                </c:pt>
                <c:pt idx="455">
                  <c:v>407552.0</c:v>
                </c:pt>
                <c:pt idx="456">
                  <c:v>407808.0</c:v>
                </c:pt>
                <c:pt idx="457">
                  <c:v>408064.0</c:v>
                </c:pt>
                <c:pt idx="458">
                  <c:v>408320.0</c:v>
                </c:pt>
                <c:pt idx="459">
                  <c:v>408576.0</c:v>
                </c:pt>
                <c:pt idx="460">
                  <c:v>409088.0</c:v>
                </c:pt>
                <c:pt idx="461">
                  <c:v>410112.0</c:v>
                </c:pt>
                <c:pt idx="462">
                  <c:v>411136.0</c:v>
                </c:pt>
                <c:pt idx="463">
                  <c:v>412160.0</c:v>
                </c:pt>
                <c:pt idx="464">
                  <c:v>413184.0</c:v>
                </c:pt>
                <c:pt idx="465">
                  <c:v>414208.0</c:v>
                </c:pt>
                <c:pt idx="466">
                  <c:v>414720.0</c:v>
                </c:pt>
                <c:pt idx="467">
                  <c:v>414976.0</c:v>
                </c:pt>
                <c:pt idx="468">
                  <c:v>415232.0</c:v>
                </c:pt>
                <c:pt idx="469">
                  <c:v>416256.0</c:v>
                </c:pt>
                <c:pt idx="470">
                  <c:v>417280.0</c:v>
                </c:pt>
                <c:pt idx="471">
                  <c:v>417536.0</c:v>
                </c:pt>
                <c:pt idx="472">
                  <c:v>418560.0</c:v>
                </c:pt>
                <c:pt idx="473">
                  <c:v>418816.0</c:v>
                </c:pt>
                <c:pt idx="474">
                  <c:v>419328.0</c:v>
                </c:pt>
                <c:pt idx="475">
                  <c:v>420352.0</c:v>
                </c:pt>
                <c:pt idx="476">
                  <c:v>421376.0</c:v>
                </c:pt>
                <c:pt idx="477">
                  <c:v>422400.0</c:v>
                </c:pt>
                <c:pt idx="478">
                  <c:v>422656.0</c:v>
                </c:pt>
                <c:pt idx="479">
                  <c:v>423680.0</c:v>
                </c:pt>
                <c:pt idx="480">
                  <c:v>424704.0</c:v>
                </c:pt>
                <c:pt idx="481">
                  <c:v>425728.0</c:v>
                </c:pt>
                <c:pt idx="482">
                  <c:v>426752.0</c:v>
                </c:pt>
                <c:pt idx="483">
                  <c:v>427776.0</c:v>
                </c:pt>
                <c:pt idx="484">
                  <c:v>428800.0</c:v>
                </c:pt>
                <c:pt idx="485">
                  <c:v>429824.0</c:v>
                </c:pt>
                <c:pt idx="486">
                  <c:v>430848.0</c:v>
                </c:pt>
                <c:pt idx="487">
                  <c:v>431872.0</c:v>
                </c:pt>
                <c:pt idx="488">
                  <c:v>432896.0</c:v>
                </c:pt>
                <c:pt idx="489">
                  <c:v>433920.0</c:v>
                </c:pt>
                <c:pt idx="490">
                  <c:v>434944.0</c:v>
                </c:pt>
                <c:pt idx="491">
                  <c:v>435968.0</c:v>
                </c:pt>
                <c:pt idx="492">
                  <c:v>436992.0</c:v>
                </c:pt>
                <c:pt idx="493">
                  <c:v>438016.0</c:v>
                </c:pt>
                <c:pt idx="494">
                  <c:v>439040.0</c:v>
                </c:pt>
                <c:pt idx="495">
                  <c:v>440064.0</c:v>
                </c:pt>
                <c:pt idx="496">
                  <c:v>441088.0</c:v>
                </c:pt>
                <c:pt idx="497">
                  <c:v>442112.0</c:v>
                </c:pt>
                <c:pt idx="498">
                  <c:v>443136.0</c:v>
                </c:pt>
                <c:pt idx="499">
                  <c:v>444160.0</c:v>
                </c:pt>
                <c:pt idx="500">
                  <c:v>445184.0</c:v>
                </c:pt>
                <c:pt idx="501">
                  <c:v>446208.0</c:v>
                </c:pt>
                <c:pt idx="502">
                  <c:v>447232.0</c:v>
                </c:pt>
                <c:pt idx="503">
                  <c:v>448256.0</c:v>
                </c:pt>
                <c:pt idx="504">
                  <c:v>449280.0</c:v>
                </c:pt>
                <c:pt idx="505">
                  <c:v>450304.0</c:v>
                </c:pt>
                <c:pt idx="506">
                  <c:v>451328.0</c:v>
                </c:pt>
                <c:pt idx="507">
                  <c:v>452352.0</c:v>
                </c:pt>
                <c:pt idx="508">
                  <c:v>453376.0</c:v>
                </c:pt>
                <c:pt idx="509">
                  <c:v>454400.0</c:v>
                </c:pt>
                <c:pt idx="510">
                  <c:v>455424.0</c:v>
                </c:pt>
                <c:pt idx="511">
                  <c:v>456448.0</c:v>
                </c:pt>
                <c:pt idx="512">
                  <c:v>456960.0</c:v>
                </c:pt>
                <c:pt idx="513">
                  <c:v>457984.0</c:v>
                </c:pt>
                <c:pt idx="514">
                  <c:v>459008.0</c:v>
                </c:pt>
                <c:pt idx="515">
                  <c:v>460032.0</c:v>
                </c:pt>
                <c:pt idx="516">
                  <c:v>461056.0</c:v>
                </c:pt>
                <c:pt idx="517">
                  <c:v>461312.0</c:v>
                </c:pt>
                <c:pt idx="518">
                  <c:v>462336.0</c:v>
                </c:pt>
                <c:pt idx="519">
                  <c:v>463360.0</c:v>
                </c:pt>
                <c:pt idx="520">
                  <c:v>464384.0</c:v>
                </c:pt>
                <c:pt idx="521">
                  <c:v>464896.0</c:v>
                </c:pt>
                <c:pt idx="522">
                  <c:v>465152.0</c:v>
                </c:pt>
                <c:pt idx="523">
                  <c:v>466176.0</c:v>
                </c:pt>
                <c:pt idx="524">
                  <c:v>466688.0</c:v>
                </c:pt>
                <c:pt idx="525">
                  <c:v>467712.0</c:v>
                </c:pt>
                <c:pt idx="526">
                  <c:v>467968.0</c:v>
                </c:pt>
                <c:pt idx="527">
                  <c:v>468480.0</c:v>
                </c:pt>
                <c:pt idx="528">
                  <c:v>469504.0</c:v>
                </c:pt>
                <c:pt idx="529">
                  <c:v>470528.0</c:v>
                </c:pt>
                <c:pt idx="530">
                  <c:v>471040.0</c:v>
                </c:pt>
                <c:pt idx="531">
                  <c:v>471296.0</c:v>
                </c:pt>
                <c:pt idx="532">
                  <c:v>472320.0</c:v>
                </c:pt>
                <c:pt idx="533">
                  <c:v>473344.0</c:v>
                </c:pt>
                <c:pt idx="534">
                  <c:v>473600.0</c:v>
                </c:pt>
                <c:pt idx="535">
                  <c:v>473856.0</c:v>
                </c:pt>
                <c:pt idx="536">
                  <c:v>474112.0</c:v>
                </c:pt>
                <c:pt idx="537">
                  <c:v>475136.0</c:v>
                </c:pt>
                <c:pt idx="538">
                  <c:v>476160.0</c:v>
                </c:pt>
                <c:pt idx="539">
                  <c:v>477184.0</c:v>
                </c:pt>
                <c:pt idx="540">
                  <c:v>477440.0</c:v>
                </c:pt>
                <c:pt idx="541">
                  <c:v>478464.0</c:v>
                </c:pt>
                <c:pt idx="542">
                  <c:v>479488.0</c:v>
                </c:pt>
                <c:pt idx="543">
                  <c:v>480512.0</c:v>
                </c:pt>
                <c:pt idx="544">
                  <c:v>481536.0</c:v>
                </c:pt>
                <c:pt idx="545">
                  <c:v>482560.0</c:v>
                </c:pt>
                <c:pt idx="546">
                  <c:v>482816.0</c:v>
                </c:pt>
                <c:pt idx="547">
                  <c:v>483840.0</c:v>
                </c:pt>
                <c:pt idx="548">
                  <c:v>484864.0</c:v>
                </c:pt>
                <c:pt idx="549">
                  <c:v>485888.0</c:v>
                </c:pt>
                <c:pt idx="550">
                  <c:v>486144.0</c:v>
                </c:pt>
                <c:pt idx="551">
                  <c:v>486400.0</c:v>
                </c:pt>
                <c:pt idx="552">
                  <c:v>486912.0</c:v>
                </c:pt>
                <c:pt idx="553">
                  <c:v>487936.0</c:v>
                </c:pt>
                <c:pt idx="554">
                  <c:v>488192.0</c:v>
                </c:pt>
                <c:pt idx="555">
                  <c:v>488448.0</c:v>
                </c:pt>
                <c:pt idx="556">
                  <c:v>488960.0</c:v>
                </c:pt>
                <c:pt idx="557">
                  <c:v>489984.0</c:v>
                </c:pt>
                <c:pt idx="558">
                  <c:v>491008.0</c:v>
                </c:pt>
                <c:pt idx="559">
                  <c:v>492032.0</c:v>
                </c:pt>
                <c:pt idx="560">
                  <c:v>493056.0</c:v>
                </c:pt>
                <c:pt idx="561">
                  <c:v>494080.0</c:v>
                </c:pt>
                <c:pt idx="562">
                  <c:v>495104.0</c:v>
                </c:pt>
                <c:pt idx="563">
                  <c:v>496128.0</c:v>
                </c:pt>
                <c:pt idx="564">
                  <c:v>497152.0</c:v>
                </c:pt>
                <c:pt idx="565">
                  <c:v>498176.0</c:v>
                </c:pt>
                <c:pt idx="566">
                  <c:v>498432.0</c:v>
                </c:pt>
                <c:pt idx="567">
                  <c:v>498944.0</c:v>
                </c:pt>
                <c:pt idx="568">
                  <c:v>499968.0</c:v>
                </c:pt>
                <c:pt idx="569">
                  <c:v>500992.0</c:v>
                </c:pt>
                <c:pt idx="570">
                  <c:v>501248.0</c:v>
                </c:pt>
                <c:pt idx="571">
                  <c:v>502272.0</c:v>
                </c:pt>
                <c:pt idx="572">
                  <c:v>502784.0</c:v>
                </c:pt>
                <c:pt idx="573">
                  <c:v>503040.0</c:v>
                </c:pt>
                <c:pt idx="574">
                  <c:v>504064.0</c:v>
                </c:pt>
                <c:pt idx="575">
                  <c:v>505088.0</c:v>
                </c:pt>
                <c:pt idx="576">
                  <c:v>506112.0</c:v>
                </c:pt>
                <c:pt idx="577">
                  <c:v>507136.0</c:v>
                </c:pt>
                <c:pt idx="578">
                  <c:v>508160.0</c:v>
                </c:pt>
                <c:pt idx="579">
                  <c:v>508416.0</c:v>
                </c:pt>
                <c:pt idx="580">
                  <c:v>509440.0</c:v>
                </c:pt>
                <c:pt idx="581">
                  <c:v>510464.0</c:v>
                </c:pt>
                <c:pt idx="582">
                  <c:v>510720.0</c:v>
                </c:pt>
                <c:pt idx="583">
                  <c:v>510976.0</c:v>
                </c:pt>
                <c:pt idx="584">
                  <c:v>512000.0</c:v>
                </c:pt>
                <c:pt idx="585">
                  <c:v>513024.0</c:v>
                </c:pt>
                <c:pt idx="586">
                  <c:v>514048.0</c:v>
                </c:pt>
                <c:pt idx="587">
                  <c:v>514304.0</c:v>
                </c:pt>
                <c:pt idx="588">
                  <c:v>515328.0</c:v>
                </c:pt>
                <c:pt idx="589">
                  <c:v>516352.0</c:v>
                </c:pt>
                <c:pt idx="590">
                  <c:v>516608.0</c:v>
                </c:pt>
                <c:pt idx="591">
                  <c:v>516864.0</c:v>
                </c:pt>
                <c:pt idx="592">
                  <c:v>517888.0</c:v>
                </c:pt>
                <c:pt idx="593">
                  <c:v>518144.0</c:v>
                </c:pt>
                <c:pt idx="594">
                  <c:v>518400.0</c:v>
                </c:pt>
                <c:pt idx="595">
                  <c:v>518912.0</c:v>
                </c:pt>
                <c:pt idx="596">
                  <c:v>519936.0</c:v>
                </c:pt>
                <c:pt idx="597">
                  <c:v>520960.0</c:v>
                </c:pt>
                <c:pt idx="598">
                  <c:v>521984.0</c:v>
                </c:pt>
                <c:pt idx="599">
                  <c:v>523008.0</c:v>
                </c:pt>
                <c:pt idx="600">
                  <c:v>523264.0</c:v>
                </c:pt>
                <c:pt idx="601">
                  <c:v>524288.0</c:v>
                </c:pt>
                <c:pt idx="602">
                  <c:v>525312.0</c:v>
                </c:pt>
                <c:pt idx="603">
                  <c:v>526336.0</c:v>
                </c:pt>
                <c:pt idx="604">
                  <c:v>527360.0</c:v>
                </c:pt>
                <c:pt idx="605">
                  <c:v>527616.0</c:v>
                </c:pt>
                <c:pt idx="606">
                  <c:v>528640.0</c:v>
                </c:pt>
                <c:pt idx="607">
                  <c:v>529664.0</c:v>
                </c:pt>
                <c:pt idx="608">
                  <c:v>530688.0</c:v>
                </c:pt>
                <c:pt idx="609">
                  <c:v>531712.0</c:v>
                </c:pt>
                <c:pt idx="610">
                  <c:v>532224.0</c:v>
                </c:pt>
                <c:pt idx="611">
                  <c:v>532736.0</c:v>
                </c:pt>
                <c:pt idx="612">
                  <c:v>533248.0</c:v>
                </c:pt>
                <c:pt idx="613">
                  <c:v>534272.0</c:v>
                </c:pt>
                <c:pt idx="614">
                  <c:v>535296.0</c:v>
                </c:pt>
                <c:pt idx="615">
                  <c:v>536320.0</c:v>
                </c:pt>
                <c:pt idx="616">
                  <c:v>537344.0</c:v>
                </c:pt>
                <c:pt idx="617">
                  <c:v>537856.0</c:v>
                </c:pt>
                <c:pt idx="618">
                  <c:v>538112.0</c:v>
                </c:pt>
                <c:pt idx="619">
                  <c:v>538368.0</c:v>
                </c:pt>
                <c:pt idx="620">
                  <c:v>539392.0</c:v>
                </c:pt>
                <c:pt idx="621">
                  <c:v>539904.0</c:v>
                </c:pt>
                <c:pt idx="622">
                  <c:v>540928.0</c:v>
                </c:pt>
                <c:pt idx="623">
                  <c:v>541184.0</c:v>
                </c:pt>
                <c:pt idx="624">
                  <c:v>541440.0</c:v>
                </c:pt>
                <c:pt idx="625">
                  <c:v>542464.0</c:v>
                </c:pt>
                <c:pt idx="626">
                  <c:v>543488.0</c:v>
                </c:pt>
                <c:pt idx="627">
                  <c:v>544512.0</c:v>
                </c:pt>
                <c:pt idx="628">
                  <c:v>545536.0</c:v>
                </c:pt>
                <c:pt idx="629">
                  <c:v>546560.0</c:v>
                </c:pt>
                <c:pt idx="630">
                  <c:v>547584.0</c:v>
                </c:pt>
                <c:pt idx="631">
                  <c:v>548608.0</c:v>
                </c:pt>
                <c:pt idx="632">
                  <c:v>549632.0</c:v>
                </c:pt>
                <c:pt idx="633">
                  <c:v>550656.0</c:v>
                </c:pt>
                <c:pt idx="634">
                  <c:v>551680.0</c:v>
                </c:pt>
                <c:pt idx="635">
                  <c:v>552704.0</c:v>
                </c:pt>
                <c:pt idx="636">
                  <c:v>553728.0</c:v>
                </c:pt>
                <c:pt idx="637">
                  <c:v>554752.0</c:v>
                </c:pt>
                <c:pt idx="638">
                  <c:v>555776.0</c:v>
                </c:pt>
                <c:pt idx="639">
                  <c:v>556032.0</c:v>
                </c:pt>
                <c:pt idx="640">
                  <c:v>557056.0</c:v>
                </c:pt>
                <c:pt idx="641">
                  <c:v>557312.0</c:v>
                </c:pt>
                <c:pt idx="642">
                  <c:v>557568.0</c:v>
                </c:pt>
                <c:pt idx="643">
                  <c:v>557824.0</c:v>
                </c:pt>
                <c:pt idx="644">
                  <c:v>558848.0</c:v>
                </c:pt>
                <c:pt idx="645">
                  <c:v>559872.0</c:v>
                </c:pt>
                <c:pt idx="646">
                  <c:v>560896.0</c:v>
                </c:pt>
                <c:pt idx="647">
                  <c:v>561920.0</c:v>
                </c:pt>
                <c:pt idx="648">
                  <c:v>562176.0</c:v>
                </c:pt>
                <c:pt idx="649">
                  <c:v>563200.0</c:v>
                </c:pt>
                <c:pt idx="650">
                  <c:v>564224.0</c:v>
                </c:pt>
                <c:pt idx="651">
                  <c:v>565248.0</c:v>
                </c:pt>
                <c:pt idx="652">
                  <c:v>565504.0</c:v>
                </c:pt>
                <c:pt idx="653">
                  <c:v>566528.0</c:v>
                </c:pt>
                <c:pt idx="654">
                  <c:v>567552.0</c:v>
                </c:pt>
                <c:pt idx="655">
                  <c:v>568576.0</c:v>
                </c:pt>
                <c:pt idx="656">
                  <c:v>569088.0</c:v>
                </c:pt>
                <c:pt idx="657">
                  <c:v>569344.0</c:v>
                </c:pt>
                <c:pt idx="658">
                  <c:v>569600.0</c:v>
                </c:pt>
                <c:pt idx="659">
                  <c:v>570624.0</c:v>
                </c:pt>
                <c:pt idx="660">
                  <c:v>571648.0</c:v>
                </c:pt>
                <c:pt idx="661">
                  <c:v>572672.0</c:v>
                </c:pt>
                <c:pt idx="662">
                  <c:v>573184.0</c:v>
                </c:pt>
                <c:pt idx="663">
                  <c:v>574208.0</c:v>
                </c:pt>
                <c:pt idx="664">
                  <c:v>574464.0</c:v>
                </c:pt>
                <c:pt idx="665">
                  <c:v>575488.0</c:v>
                </c:pt>
                <c:pt idx="666">
                  <c:v>576512.0</c:v>
                </c:pt>
                <c:pt idx="667">
                  <c:v>577024.0</c:v>
                </c:pt>
                <c:pt idx="668">
                  <c:v>577280.0</c:v>
                </c:pt>
                <c:pt idx="669">
                  <c:v>578304.0</c:v>
                </c:pt>
                <c:pt idx="670">
                  <c:v>579328.0</c:v>
                </c:pt>
                <c:pt idx="671">
                  <c:v>580352.0</c:v>
                </c:pt>
                <c:pt idx="672">
                  <c:v>581376.0</c:v>
                </c:pt>
                <c:pt idx="673">
                  <c:v>582400.0</c:v>
                </c:pt>
                <c:pt idx="674">
                  <c:v>583424.0</c:v>
                </c:pt>
                <c:pt idx="675">
                  <c:v>584448.0</c:v>
                </c:pt>
                <c:pt idx="676">
                  <c:v>585472.0</c:v>
                </c:pt>
                <c:pt idx="677">
                  <c:v>586496.0</c:v>
                </c:pt>
                <c:pt idx="678">
                  <c:v>587520.0</c:v>
                </c:pt>
                <c:pt idx="679">
                  <c:v>588544.0</c:v>
                </c:pt>
                <c:pt idx="680">
                  <c:v>588800.0</c:v>
                </c:pt>
                <c:pt idx="681">
                  <c:v>589824.0</c:v>
                </c:pt>
                <c:pt idx="682">
                  <c:v>590848.0</c:v>
                </c:pt>
                <c:pt idx="683">
                  <c:v>591872.0</c:v>
                </c:pt>
                <c:pt idx="684">
                  <c:v>592896.0</c:v>
                </c:pt>
                <c:pt idx="685">
                  <c:v>593920.0</c:v>
                </c:pt>
                <c:pt idx="686">
                  <c:v>594944.0</c:v>
                </c:pt>
                <c:pt idx="687">
                  <c:v>595968.0</c:v>
                </c:pt>
                <c:pt idx="688">
                  <c:v>596992.0</c:v>
                </c:pt>
                <c:pt idx="689">
                  <c:v>598016.0</c:v>
                </c:pt>
                <c:pt idx="690">
                  <c:v>598528.0</c:v>
                </c:pt>
                <c:pt idx="691">
                  <c:v>599552.0</c:v>
                </c:pt>
                <c:pt idx="692">
                  <c:v>600576.0</c:v>
                </c:pt>
                <c:pt idx="693">
                  <c:v>601600.0</c:v>
                </c:pt>
                <c:pt idx="694">
                  <c:v>602624.0</c:v>
                </c:pt>
                <c:pt idx="695">
                  <c:v>603648.0</c:v>
                </c:pt>
                <c:pt idx="696">
                  <c:v>604672.0</c:v>
                </c:pt>
                <c:pt idx="697">
                  <c:v>605696.0</c:v>
                </c:pt>
                <c:pt idx="698">
                  <c:v>606720.0</c:v>
                </c:pt>
                <c:pt idx="699">
                  <c:v>607232.0</c:v>
                </c:pt>
                <c:pt idx="700">
                  <c:v>608256.0</c:v>
                </c:pt>
                <c:pt idx="701">
                  <c:v>609280.0</c:v>
                </c:pt>
                <c:pt idx="702">
                  <c:v>609792.0</c:v>
                </c:pt>
                <c:pt idx="703">
                  <c:v>610816.0</c:v>
                </c:pt>
                <c:pt idx="704">
                  <c:v>611328.0</c:v>
                </c:pt>
                <c:pt idx="705">
                  <c:v>612352.0</c:v>
                </c:pt>
                <c:pt idx="706">
                  <c:v>613376.0</c:v>
                </c:pt>
                <c:pt idx="707">
                  <c:v>614400.0</c:v>
                </c:pt>
                <c:pt idx="708">
                  <c:v>615424.0</c:v>
                </c:pt>
                <c:pt idx="709">
                  <c:v>616448.0</c:v>
                </c:pt>
                <c:pt idx="710">
                  <c:v>616960.0</c:v>
                </c:pt>
                <c:pt idx="711">
                  <c:v>617472.0</c:v>
                </c:pt>
                <c:pt idx="712">
                  <c:v>618496.0</c:v>
                </c:pt>
                <c:pt idx="713">
                  <c:v>619008.0</c:v>
                </c:pt>
                <c:pt idx="714">
                  <c:v>619264.0</c:v>
                </c:pt>
                <c:pt idx="715">
                  <c:v>619520.0</c:v>
                </c:pt>
                <c:pt idx="716">
                  <c:v>620544.0</c:v>
                </c:pt>
                <c:pt idx="717">
                  <c:v>621056.0</c:v>
                </c:pt>
                <c:pt idx="718">
                  <c:v>622080.0</c:v>
                </c:pt>
                <c:pt idx="719">
                  <c:v>623104.0</c:v>
                </c:pt>
                <c:pt idx="720">
                  <c:v>624128.0</c:v>
                </c:pt>
                <c:pt idx="721">
                  <c:v>625152.0</c:v>
                </c:pt>
                <c:pt idx="722">
                  <c:v>626176.0</c:v>
                </c:pt>
                <c:pt idx="723">
                  <c:v>626688.0</c:v>
                </c:pt>
                <c:pt idx="724">
                  <c:v>626944.0</c:v>
                </c:pt>
                <c:pt idx="725">
                  <c:v>627200.0</c:v>
                </c:pt>
                <c:pt idx="726">
                  <c:v>628224.0</c:v>
                </c:pt>
                <c:pt idx="727">
                  <c:v>628736.0</c:v>
                </c:pt>
                <c:pt idx="728">
                  <c:v>629760.0</c:v>
                </c:pt>
                <c:pt idx="729">
                  <c:v>630784.0</c:v>
                </c:pt>
                <c:pt idx="730">
                  <c:v>631808.0</c:v>
                </c:pt>
                <c:pt idx="731">
                  <c:v>632320.0</c:v>
                </c:pt>
                <c:pt idx="732">
                  <c:v>633344.0</c:v>
                </c:pt>
                <c:pt idx="733">
                  <c:v>634368.0</c:v>
                </c:pt>
                <c:pt idx="734">
                  <c:v>635392.0</c:v>
                </c:pt>
                <c:pt idx="735">
                  <c:v>636416.0</c:v>
                </c:pt>
                <c:pt idx="736">
                  <c:v>637440.0</c:v>
                </c:pt>
                <c:pt idx="737">
                  <c:v>637696.0</c:v>
                </c:pt>
                <c:pt idx="738">
                  <c:v>638720.0</c:v>
                </c:pt>
                <c:pt idx="739">
                  <c:v>639744.0</c:v>
                </c:pt>
                <c:pt idx="740">
                  <c:v>640768.0</c:v>
                </c:pt>
                <c:pt idx="741">
                  <c:v>641792.0</c:v>
                </c:pt>
                <c:pt idx="742">
                  <c:v>642816.0</c:v>
                </c:pt>
                <c:pt idx="743">
                  <c:v>643840.0</c:v>
                </c:pt>
                <c:pt idx="744">
                  <c:v>644864.0</c:v>
                </c:pt>
                <c:pt idx="745">
                  <c:v>645888.0</c:v>
                </c:pt>
                <c:pt idx="746">
                  <c:v>646144.0</c:v>
                </c:pt>
                <c:pt idx="747">
                  <c:v>647168.0</c:v>
                </c:pt>
                <c:pt idx="748">
                  <c:v>648192.0</c:v>
                </c:pt>
                <c:pt idx="749">
                  <c:v>649216.0</c:v>
                </c:pt>
                <c:pt idx="750">
                  <c:v>649728.0</c:v>
                </c:pt>
                <c:pt idx="751">
                  <c:v>650752.0</c:v>
                </c:pt>
                <c:pt idx="752">
                  <c:v>651776.0</c:v>
                </c:pt>
                <c:pt idx="753">
                  <c:v>652800.0</c:v>
                </c:pt>
                <c:pt idx="754">
                  <c:v>653824.0</c:v>
                </c:pt>
                <c:pt idx="755">
                  <c:v>654080.0</c:v>
                </c:pt>
                <c:pt idx="756">
                  <c:v>655104.0</c:v>
                </c:pt>
                <c:pt idx="757">
                  <c:v>655360.0</c:v>
                </c:pt>
                <c:pt idx="758">
                  <c:v>656384.0</c:v>
                </c:pt>
                <c:pt idx="759">
                  <c:v>657408.0</c:v>
                </c:pt>
                <c:pt idx="760">
                  <c:v>658432.0</c:v>
                </c:pt>
                <c:pt idx="761">
                  <c:v>659456.0</c:v>
                </c:pt>
                <c:pt idx="762">
                  <c:v>660480.0</c:v>
                </c:pt>
                <c:pt idx="763">
                  <c:v>660736.0</c:v>
                </c:pt>
                <c:pt idx="764">
                  <c:v>661760.0</c:v>
                </c:pt>
                <c:pt idx="765">
                  <c:v>662784.0</c:v>
                </c:pt>
                <c:pt idx="766">
                  <c:v>663808.0</c:v>
                </c:pt>
                <c:pt idx="767">
                  <c:v>664320.0</c:v>
                </c:pt>
                <c:pt idx="768">
                  <c:v>665344.0</c:v>
                </c:pt>
                <c:pt idx="769">
                  <c:v>666368.0</c:v>
                </c:pt>
                <c:pt idx="770">
                  <c:v>667392.0</c:v>
                </c:pt>
                <c:pt idx="771">
                  <c:v>668416.0</c:v>
                </c:pt>
                <c:pt idx="772">
                  <c:v>669440.0</c:v>
                </c:pt>
                <c:pt idx="773">
                  <c:v>670464.0</c:v>
                </c:pt>
                <c:pt idx="774">
                  <c:v>670720.0</c:v>
                </c:pt>
                <c:pt idx="775">
                  <c:v>671744.0</c:v>
                </c:pt>
                <c:pt idx="776">
                  <c:v>672768.0</c:v>
                </c:pt>
                <c:pt idx="777">
                  <c:v>673792.0</c:v>
                </c:pt>
                <c:pt idx="778">
                  <c:v>674816.0</c:v>
                </c:pt>
                <c:pt idx="779">
                  <c:v>675328.0</c:v>
                </c:pt>
                <c:pt idx="780">
                  <c:v>676352.0</c:v>
                </c:pt>
                <c:pt idx="781">
                  <c:v>677376.0</c:v>
                </c:pt>
                <c:pt idx="782">
                  <c:v>677632.0</c:v>
                </c:pt>
                <c:pt idx="783">
                  <c:v>678656.0</c:v>
                </c:pt>
                <c:pt idx="784">
                  <c:v>679680.0</c:v>
                </c:pt>
                <c:pt idx="785">
                  <c:v>680704.0</c:v>
                </c:pt>
                <c:pt idx="786">
                  <c:v>681216.0</c:v>
                </c:pt>
                <c:pt idx="787">
                  <c:v>681472.0</c:v>
                </c:pt>
                <c:pt idx="788">
                  <c:v>681728.0</c:v>
                </c:pt>
                <c:pt idx="789">
                  <c:v>682240.0</c:v>
                </c:pt>
                <c:pt idx="790">
                  <c:v>683264.0</c:v>
                </c:pt>
                <c:pt idx="791">
                  <c:v>683776.0</c:v>
                </c:pt>
                <c:pt idx="792">
                  <c:v>684032.0</c:v>
                </c:pt>
                <c:pt idx="793">
                  <c:v>685056.0</c:v>
                </c:pt>
                <c:pt idx="794">
                  <c:v>686080.0</c:v>
                </c:pt>
                <c:pt idx="795">
                  <c:v>687104.0</c:v>
                </c:pt>
                <c:pt idx="796">
                  <c:v>688128.0</c:v>
                </c:pt>
                <c:pt idx="797">
                  <c:v>689152.0</c:v>
                </c:pt>
                <c:pt idx="798">
                  <c:v>689664.0</c:v>
                </c:pt>
                <c:pt idx="799">
                  <c:v>690688.0</c:v>
                </c:pt>
                <c:pt idx="800">
                  <c:v>690944.0</c:v>
                </c:pt>
                <c:pt idx="801">
                  <c:v>691200.0</c:v>
                </c:pt>
                <c:pt idx="802">
                  <c:v>692224.0</c:v>
                </c:pt>
                <c:pt idx="803">
                  <c:v>693248.0</c:v>
                </c:pt>
                <c:pt idx="804">
                  <c:v>694272.0</c:v>
                </c:pt>
                <c:pt idx="805">
                  <c:v>695296.0</c:v>
                </c:pt>
                <c:pt idx="806">
                  <c:v>696320.0</c:v>
                </c:pt>
                <c:pt idx="807">
                  <c:v>697344.0</c:v>
                </c:pt>
                <c:pt idx="808">
                  <c:v>698368.0</c:v>
                </c:pt>
                <c:pt idx="809">
                  <c:v>699392.0</c:v>
                </c:pt>
                <c:pt idx="810">
                  <c:v>699648.0</c:v>
                </c:pt>
                <c:pt idx="811">
                  <c:v>699904.0</c:v>
                </c:pt>
                <c:pt idx="812">
                  <c:v>700160.0</c:v>
                </c:pt>
                <c:pt idx="813">
                  <c:v>701184.0</c:v>
                </c:pt>
                <c:pt idx="814">
                  <c:v>702208.0</c:v>
                </c:pt>
                <c:pt idx="815">
                  <c:v>702464.0</c:v>
                </c:pt>
                <c:pt idx="816">
                  <c:v>703488.0</c:v>
                </c:pt>
                <c:pt idx="817">
                  <c:v>704512.0</c:v>
                </c:pt>
                <c:pt idx="818">
                  <c:v>705024.0</c:v>
                </c:pt>
                <c:pt idx="819">
                  <c:v>705536.0</c:v>
                </c:pt>
                <c:pt idx="820">
                  <c:v>706560.0</c:v>
                </c:pt>
                <c:pt idx="821">
                  <c:v>707584.0</c:v>
                </c:pt>
                <c:pt idx="822">
                  <c:v>707840.0</c:v>
                </c:pt>
                <c:pt idx="823">
                  <c:v>708864.0</c:v>
                </c:pt>
                <c:pt idx="824">
                  <c:v>709888.0</c:v>
                </c:pt>
                <c:pt idx="825">
                  <c:v>710912.0</c:v>
                </c:pt>
                <c:pt idx="826">
                  <c:v>711168.0</c:v>
                </c:pt>
                <c:pt idx="827">
                  <c:v>711424.0</c:v>
                </c:pt>
                <c:pt idx="828">
                  <c:v>711680.0</c:v>
                </c:pt>
                <c:pt idx="829">
                  <c:v>712704.0</c:v>
                </c:pt>
                <c:pt idx="830">
                  <c:v>713728.0</c:v>
                </c:pt>
                <c:pt idx="831">
                  <c:v>714752.0</c:v>
                </c:pt>
                <c:pt idx="832">
                  <c:v>715776.0</c:v>
                </c:pt>
                <c:pt idx="833">
                  <c:v>716032.0</c:v>
                </c:pt>
                <c:pt idx="834">
                  <c:v>717056.0</c:v>
                </c:pt>
                <c:pt idx="835">
                  <c:v>718080.0</c:v>
                </c:pt>
                <c:pt idx="836">
                  <c:v>718592.0</c:v>
                </c:pt>
                <c:pt idx="837">
                  <c:v>719616.0</c:v>
                </c:pt>
                <c:pt idx="838">
                  <c:v>720640.0</c:v>
                </c:pt>
                <c:pt idx="839">
                  <c:v>721664.0</c:v>
                </c:pt>
                <c:pt idx="840">
                  <c:v>722688.0</c:v>
                </c:pt>
                <c:pt idx="841">
                  <c:v>723712.0</c:v>
                </c:pt>
                <c:pt idx="842">
                  <c:v>724224.0</c:v>
                </c:pt>
                <c:pt idx="843">
                  <c:v>724480.0</c:v>
                </c:pt>
                <c:pt idx="844">
                  <c:v>724992.0</c:v>
                </c:pt>
                <c:pt idx="845">
                  <c:v>726016.0</c:v>
                </c:pt>
                <c:pt idx="846">
                  <c:v>727040.0</c:v>
                </c:pt>
                <c:pt idx="847">
                  <c:v>728064.0</c:v>
                </c:pt>
                <c:pt idx="848">
                  <c:v>729088.0</c:v>
                </c:pt>
                <c:pt idx="849">
                  <c:v>729344.0</c:v>
                </c:pt>
                <c:pt idx="850">
                  <c:v>730368.0</c:v>
                </c:pt>
                <c:pt idx="851">
                  <c:v>730880.0</c:v>
                </c:pt>
                <c:pt idx="852">
                  <c:v>731904.0</c:v>
                </c:pt>
                <c:pt idx="853">
                  <c:v>732928.0</c:v>
                </c:pt>
                <c:pt idx="854">
                  <c:v>733184.0</c:v>
                </c:pt>
                <c:pt idx="855">
                  <c:v>734208.0</c:v>
                </c:pt>
                <c:pt idx="856">
                  <c:v>734464.0</c:v>
                </c:pt>
                <c:pt idx="857">
                  <c:v>734720.0</c:v>
                </c:pt>
                <c:pt idx="858">
                  <c:v>735232.0</c:v>
                </c:pt>
                <c:pt idx="859">
                  <c:v>736256.0</c:v>
                </c:pt>
                <c:pt idx="860">
                  <c:v>737280.0</c:v>
                </c:pt>
                <c:pt idx="861">
                  <c:v>737536.0</c:v>
                </c:pt>
                <c:pt idx="862">
                  <c:v>738048.0</c:v>
                </c:pt>
                <c:pt idx="863">
                  <c:v>739072.0</c:v>
                </c:pt>
                <c:pt idx="864">
                  <c:v>740096.0</c:v>
                </c:pt>
                <c:pt idx="865">
                  <c:v>741120.0</c:v>
                </c:pt>
                <c:pt idx="866">
                  <c:v>742144.0</c:v>
                </c:pt>
                <c:pt idx="867">
                  <c:v>743168.0</c:v>
                </c:pt>
                <c:pt idx="868">
                  <c:v>744192.0</c:v>
                </c:pt>
                <c:pt idx="869">
                  <c:v>745216.0</c:v>
                </c:pt>
                <c:pt idx="870">
                  <c:v>746240.0</c:v>
                </c:pt>
                <c:pt idx="871">
                  <c:v>746496.0</c:v>
                </c:pt>
                <c:pt idx="872">
                  <c:v>747520.0</c:v>
                </c:pt>
                <c:pt idx="873">
                  <c:v>748544.0</c:v>
                </c:pt>
                <c:pt idx="874">
                  <c:v>749056.0</c:v>
                </c:pt>
                <c:pt idx="875">
                  <c:v>749568.0</c:v>
                </c:pt>
                <c:pt idx="876">
                  <c:v>750592.0</c:v>
                </c:pt>
                <c:pt idx="877">
                  <c:v>751616.0</c:v>
                </c:pt>
                <c:pt idx="878">
                  <c:v>751872.0</c:v>
                </c:pt>
                <c:pt idx="879">
                  <c:v>752128.0</c:v>
                </c:pt>
                <c:pt idx="880">
                  <c:v>752384.0</c:v>
                </c:pt>
                <c:pt idx="881">
                  <c:v>753408.0</c:v>
                </c:pt>
                <c:pt idx="882">
                  <c:v>754432.0</c:v>
                </c:pt>
                <c:pt idx="883">
                  <c:v>755456.0</c:v>
                </c:pt>
                <c:pt idx="884">
                  <c:v>756480.0</c:v>
                </c:pt>
                <c:pt idx="885">
                  <c:v>757504.0</c:v>
                </c:pt>
                <c:pt idx="886">
                  <c:v>758528.0</c:v>
                </c:pt>
                <c:pt idx="887">
                  <c:v>759552.0</c:v>
                </c:pt>
                <c:pt idx="888">
                  <c:v>760576.0</c:v>
                </c:pt>
                <c:pt idx="889">
                  <c:v>760832.0</c:v>
                </c:pt>
                <c:pt idx="890">
                  <c:v>761856.0</c:v>
                </c:pt>
                <c:pt idx="891">
                  <c:v>762368.0</c:v>
                </c:pt>
                <c:pt idx="892">
                  <c:v>762880.0</c:v>
                </c:pt>
                <c:pt idx="893">
                  <c:v>763904.0</c:v>
                </c:pt>
                <c:pt idx="894">
                  <c:v>764928.0</c:v>
                </c:pt>
                <c:pt idx="895">
                  <c:v>765952.0</c:v>
                </c:pt>
                <c:pt idx="896">
                  <c:v>766464.0</c:v>
                </c:pt>
                <c:pt idx="897">
                  <c:v>767488.0</c:v>
                </c:pt>
                <c:pt idx="898">
                  <c:v>768512.0</c:v>
                </c:pt>
                <c:pt idx="899">
                  <c:v>768768.0</c:v>
                </c:pt>
                <c:pt idx="900">
                  <c:v>769792.0</c:v>
                </c:pt>
                <c:pt idx="901">
                  <c:v>770816.0</c:v>
                </c:pt>
                <c:pt idx="902">
                  <c:v>771840.0</c:v>
                </c:pt>
                <c:pt idx="903">
                  <c:v>772352.0</c:v>
                </c:pt>
                <c:pt idx="904">
                  <c:v>772864.0</c:v>
                </c:pt>
                <c:pt idx="905">
                  <c:v>773888.0</c:v>
                </c:pt>
                <c:pt idx="906">
                  <c:v>774144.0</c:v>
                </c:pt>
                <c:pt idx="907">
                  <c:v>775168.0</c:v>
                </c:pt>
                <c:pt idx="908">
                  <c:v>776192.0</c:v>
                </c:pt>
                <c:pt idx="909">
                  <c:v>777216.0</c:v>
                </c:pt>
                <c:pt idx="910">
                  <c:v>778240.0</c:v>
                </c:pt>
                <c:pt idx="911">
                  <c:v>779264.0</c:v>
                </c:pt>
                <c:pt idx="912">
                  <c:v>779776.0</c:v>
                </c:pt>
                <c:pt idx="913">
                  <c:v>780800.0</c:v>
                </c:pt>
                <c:pt idx="914">
                  <c:v>781824.0</c:v>
                </c:pt>
                <c:pt idx="915">
                  <c:v>782848.0</c:v>
                </c:pt>
                <c:pt idx="916">
                  <c:v>783104.0</c:v>
                </c:pt>
                <c:pt idx="917">
                  <c:v>784128.0</c:v>
                </c:pt>
                <c:pt idx="918">
                  <c:v>785152.0</c:v>
                </c:pt>
                <c:pt idx="919">
                  <c:v>785664.0</c:v>
                </c:pt>
                <c:pt idx="920">
                  <c:v>786176.0</c:v>
                </c:pt>
                <c:pt idx="921">
                  <c:v>787200.0</c:v>
                </c:pt>
                <c:pt idx="922">
                  <c:v>788224.0</c:v>
                </c:pt>
                <c:pt idx="923">
                  <c:v>788480.0</c:v>
                </c:pt>
                <c:pt idx="924">
                  <c:v>789504.0</c:v>
                </c:pt>
                <c:pt idx="925">
                  <c:v>790528.0</c:v>
                </c:pt>
                <c:pt idx="926">
                  <c:v>791552.0</c:v>
                </c:pt>
                <c:pt idx="927">
                  <c:v>792576.0</c:v>
                </c:pt>
                <c:pt idx="928">
                  <c:v>792832.0</c:v>
                </c:pt>
                <c:pt idx="929">
                  <c:v>793856.0</c:v>
                </c:pt>
                <c:pt idx="930">
                  <c:v>794880.0</c:v>
                </c:pt>
                <c:pt idx="931">
                  <c:v>795904.0</c:v>
                </c:pt>
                <c:pt idx="932">
                  <c:v>796928.0</c:v>
                </c:pt>
                <c:pt idx="933">
                  <c:v>797952.0</c:v>
                </c:pt>
                <c:pt idx="934">
                  <c:v>798976.0</c:v>
                </c:pt>
                <c:pt idx="935">
                  <c:v>800000.0</c:v>
                </c:pt>
                <c:pt idx="936">
                  <c:v>801024.0</c:v>
                </c:pt>
                <c:pt idx="937">
                  <c:v>802048.0</c:v>
                </c:pt>
                <c:pt idx="938">
                  <c:v>802304.0</c:v>
                </c:pt>
                <c:pt idx="939">
                  <c:v>802560.0</c:v>
                </c:pt>
                <c:pt idx="940">
                  <c:v>802816.0</c:v>
                </c:pt>
                <c:pt idx="941">
                  <c:v>803840.0</c:v>
                </c:pt>
                <c:pt idx="942">
                  <c:v>804864.0</c:v>
                </c:pt>
                <c:pt idx="943">
                  <c:v>805888.0</c:v>
                </c:pt>
                <c:pt idx="944">
                  <c:v>806144.0</c:v>
                </c:pt>
                <c:pt idx="945">
                  <c:v>806656.0</c:v>
                </c:pt>
                <c:pt idx="946">
                  <c:v>807680.0</c:v>
                </c:pt>
                <c:pt idx="947">
                  <c:v>808192.0</c:v>
                </c:pt>
                <c:pt idx="948">
                  <c:v>808704.0</c:v>
                </c:pt>
                <c:pt idx="949">
                  <c:v>809728.0</c:v>
                </c:pt>
                <c:pt idx="950">
                  <c:v>810752.0</c:v>
                </c:pt>
                <c:pt idx="951">
                  <c:v>811264.0</c:v>
                </c:pt>
                <c:pt idx="952">
                  <c:v>812288.0</c:v>
                </c:pt>
                <c:pt idx="953">
                  <c:v>812544.0</c:v>
                </c:pt>
                <c:pt idx="954">
                  <c:v>813568.0</c:v>
                </c:pt>
                <c:pt idx="955">
                  <c:v>814592.0</c:v>
                </c:pt>
                <c:pt idx="956">
                  <c:v>815616.0</c:v>
                </c:pt>
                <c:pt idx="957">
                  <c:v>816640.0</c:v>
                </c:pt>
                <c:pt idx="958">
                  <c:v>817664.0</c:v>
                </c:pt>
                <c:pt idx="959">
                  <c:v>818688.0</c:v>
                </c:pt>
                <c:pt idx="960">
                  <c:v>819712.0</c:v>
                </c:pt>
                <c:pt idx="961">
                  <c:v>820736.0</c:v>
                </c:pt>
                <c:pt idx="962">
                  <c:v>821248.0</c:v>
                </c:pt>
                <c:pt idx="963">
                  <c:v>822272.0</c:v>
                </c:pt>
                <c:pt idx="964">
                  <c:v>822784.0</c:v>
                </c:pt>
                <c:pt idx="965">
                  <c:v>823808.0</c:v>
                </c:pt>
                <c:pt idx="966">
                  <c:v>824832.0</c:v>
                </c:pt>
                <c:pt idx="967">
                  <c:v>825856.0</c:v>
                </c:pt>
                <c:pt idx="968">
                  <c:v>826368.0</c:v>
                </c:pt>
                <c:pt idx="969">
                  <c:v>826624.0</c:v>
                </c:pt>
                <c:pt idx="970">
                  <c:v>826880.0</c:v>
                </c:pt>
                <c:pt idx="971">
                  <c:v>827904.0</c:v>
                </c:pt>
                <c:pt idx="972">
                  <c:v>828928.0</c:v>
                </c:pt>
                <c:pt idx="973">
                  <c:v>829184.0</c:v>
                </c:pt>
                <c:pt idx="974">
                  <c:v>829440.0</c:v>
                </c:pt>
                <c:pt idx="975">
                  <c:v>830464.0</c:v>
                </c:pt>
                <c:pt idx="976">
                  <c:v>830720.0</c:v>
                </c:pt>
                <c:pt idx="977">
                  <c:v>830976.0</c:v>
                </c:pt>
                <c:pt idx="978">
                  <c:v>832000.0</c:v>
                </c:pt>
                <c:pt idx="979">
                  <c:v>833024.0</c:v>
                </c:pt>
                <c:pt idx="980">
                  <c:v>833536.0</c:v>
                </c:pt>
                <c:pt idx="981">
                  <c:v>834048.0</c:v>
                </c:pt>
                <c:pt idx="982">
                  <c:v>835072.0</c:v>
                </c:pt>
                <c:pt idx="983">
                  <c:v>836096.0</c:v>
                </c:pt>
                <c:pt idx="984">
                  <c:v>836608.0</c:v>
                </c:pt>
                <c:pt idx="985">
                  <c:v>837120.0</c:v>
                </c:pt>
                <c:pt idx="986">
                  <c:v>838144.0</c:v>
                </c:pt>
                <c:pt idx="987">
                  <c:v>838656.0</c:v>
                </c:pt>
                <c:pt idx="988">
                  <c:v>838912.0</c:v>
                </c:pt>
                <c:pt idx="989">
                  <c:v>839936.0</c:v>
                </c:pt>
                <c:pt idx="990">
                  <c:v>840960.0</c:v>
                </c:pt>
                <c:pt idx="991">
                  <c:v>841472.0</c:v>
                </c:pt>
                <c:pt idx="992">
                  <c:v>841728.0</c:v>
                </c:pt>
                <c:pt idx="993">
                  <c:v>842752.0</c:v>
                </c:pt>
                <c:pt idx="994">
                  <c:v>843776.0</c:v>
                </c:pt>
                <c:pt idx="995">
                  <c:v>844800.0</c:v>
                </c:pt>
                <c:pt idx="996">
                  <c:v>845056.0</c:v>
                </c:pt>
                <c:pt idx="997">
                  <c:v>846080.0</c:v>
                </c:pt>
                <c:pt idx="998">
                  <c:v>847104.0</c:v>
                </c:pt>
                <c:pt idx="999">
                  <c:v>847360.0</c:v>
                </c:pt>
                <c:pt idx="1000">
                  <c:v>847872.0</c:v>
                </c:pt>
                <c:pt idx="1001">
                  <c:v>848128.0</c:v>
                </c:pt>
                <c:pt idx="1002">
                  <c:v>848384.0</c:v>
                </c:pt>
                <c:pt idx="1003">
                  <c:v>849408.0</c:v>
                </c:pt>
                <c:pt idx="1004">
                  <c:v>849920.0</c:v>
                </c:pt>
                <c:pt idx="1005">
                  <c:v>850176.0</c:v>
                </c:pt>
                <c:pt idx="1006">
                  <c:v>851200.0</c:v>
                </c:pt>
                <c:pt idx="1007">
                  <c:v>852224.0</c:v>
                </c:pt>
                <c:pt idx="1008">
                  <c:v>853248.0</c:v>
                </c:pt>
                <c:pt idx="1009">
                  <c:v>854272.0</c:v>
                </c:pt>
                <c:pt idx="1010">
                  <c:v>855296.0</c:v>
                </c:pt>
                <c:pt idx="1011">
                  <c:v>856320.0</c:v>
                </c:pt>
                <c:pt idx="1012">
                  <c:v>856576.0</c:v>
                </c:pt>
                <c:pt idx="1013">
                  <c:v>857600.0</c:v>
                </c:pt>
                <c:pt idx="1014">
                  <c:v>858624.0</c:v>
                </c:pt>
                <c:pt idx="1015">
                  <c:v>859648.0</c:v>
                </c:pt>
                <c:pt idx="1016">
                  <c:v>860672.0</c:v>
                </c:pt>
                <c:pt idx="1017">
                  <c:v>861696.0</c:v>
                </c:pt>
                <c:pt idx="1018">
                  <c:v>862720.0</c:v>
                </c:pt>
                <c:pt idx="1019">
                  <c:v>863744.0</c:v>
                </c:pt>
                <c:pt idx="1020">
                  <c:v>864000.0</c:v>
                </c:pt>
                <c:pt idx="1021">
                  <c:v>865024.0</c:v>
                </c:pt>
                <c:pt idx="1022">
                  <c:v>865280.0</c:v>
                </c:pt>
                <c:pt idx="1023">
                  <c:v>865792.0</c:v>
                </c:pt>
                <c:pt idx="1024">
                  <c:v>866816.0</c:v>
                </c:pt>
                <c:pt idx="1025">
                  <c:v>867840.0</c:v>
                </c:pt>
                <c:pt idx="1026">
                  <c:v>868096.0</c:v>
                </c:pt>
                <c:pt idx="1027">
                  <c:v>868352.0</c:v>
                </c:pt>
                <c:pt idx="1028">
                  <c:v>869376.0</c:v>
                </c:pt>
                <c:pt idx="1029">
                  <c:v>869888.0</c:v>
                </c:pt>
                <c:pt idx="1030">
                  <c:v>870912.0</c:v>
                </c:pt>
                <c:pt idx="1031">
                  <c:v>871168.0</c:v>
                </c:pt>
                <c:pt idx="1032">
                  <c:v>872192.0</c:v>
                </c:pt>
                <c:pt idx="1033">
                  <c:v>873216.0</c:v>
                </c:pt>
                <c:pt idx="1034">
                  <c:v>874240.0</c:v>
                </c:pt>
                <c:pt idx="1035">
                  <c:v>874496.0</c:v>
                </c:pt>
                <c:pt idx="1036">
                  <c:v>875520.0</c:v>
                </c:pt>
                <c:pt idx="1037">
                  <c:v>876544.0</c:v>
                </c:pt>
                <c:pt idx="1038">
                  <c:v>876800.0</c:v>
                </c:pt>
                <c:pt idx="1039">
                  <c:v>877824.0</c:v>
                </c:pt>
                <c:pt idx="1040">
                  <c:v>878848.0</c:v>
                </c:pt>
                <c:pt idx="1041">
                  <c:v>879872.0</c:v>
                </c:pt>
                <c:pt idx="1042">
                  <c:v>880896.0</c:v>
                </c:pt>
                <c:pt idx="1043">
                  <c:v>881152.0</c:v>
                </c:pt>
                <c:pt idx="1044">
                  <c:v>882176.0</c:v>
                </c:pt>
                <c:pt idx="1045">
                  <c:v>882688.0</c:v>
                </c:pt>
                <c:pt idx="1046">
                  <c:v>882944.0</c:v>
                </c:pt>
                <c:pt idx="1047">
                  <c:v>883200.0</c:v>
                </c:pt>
                <c:pt idx="1048">
                  <c:v>883456.0</c:v>
                </c:pt>
                <c:pt idx="1049">
                  <c:v>883712.0</c:v>
                </c:pt>
                <c:pt idx="1050">
                  <c:v>884736.0</c:v>
                </c:pt>
                <c:pt idx="1051">
                  <c:v>885760.0</c:v>
                </c:pt>
                <c:pt idx="1052">
                  <c:v>886016.0</c:v>
                </c:pt>
                <c:pt idx="1053">
                  <c:v>886272.0</c:v>
                </c:pt>
                <c:pt idx="1054">
                  <c:v>887296.0</c:v>
                </c:pt>
                <c:pt idx="1055">
                  <c:v>887552.0</c:v>
                </c:pt>
                <c:pt idx="1056">
                  <c:v>887808.0</c:v>
                </c:pt>
                <c:pt idx="1057">
                  <c:v>888320.0</c:v>
                </c:pt>
                <c:pt idx="1058">
                  <c:v>889344.0</c:v>
                </c:pt>
                <c:pt idx="1059">
                  <c:v>890368.0</c:v>
                </c:pt>
                <c:pt idx="1060">
                  <c:v>891392.0</c:v>
                </c:pt>
                <c:pt idx="1061">
                  <c:v>892416.0</c:v>
                </c:pt>
                <c:pt idx="1062">
                  <c:v>893440.0</c:v>
                </c:pt>
                <c:pt idx="1063">
                  <c:v>894464.0</c:v>
                </c:pt>
                <c:pt idx="1064">
                  <c:v>895488.0</c:v>
                </c:pt>
                <c:pt idx="1065">
                  <c:v>896000.0</c:v>
                </c:pt>
                <c:pt idx="1066">
                  <c:v>897024.0</c:v>
                </c:pt>
                <c:pt idx="1067">
                  <c:v>898048.0</c:v>
                </c:pt>
                <c:pt idx="1068">
                  <c:v>899072.0</c:v>
                </c:pt>
                <c:pt idx="1069">
                  <c:v>900096.0</c:v>
                </c:pt>
                <c:pt idx="1070">
                  <c:v>901120.0</c:v>
                </c:pt>
                <c:pt idx="1071">
                  <c:v>902144.0</c:v>
                </c:pt>
                <c:pt idx="1072">
                  <c:v>903168.0</c:v>
                </c:pt>
                <c:pt idx="1073">
                  <c:v>903424.0</c:v>
                </c:pt>
                <c:pt idx="1074">
                  <c:v>903680.0</c:v>
                </c:pt>
                <c:pt idx="1075">
                  <c:v>904704.0</c:v>
                </c:pt>
                <c:pt idx="1076">
                  <c:v>905728.0</c:v>
                </c:pt>
                <c:pt idx="1077">
                  <c:v>906752.0</c:v>
                </c:pt>
                <c:pt idx="1078">
                  <c:v>907264.0</c:v>
                </c:pt>
                <c:pt idx="1079">
                  <c:v>908288.0</c:v>
                </c:pt>
                <c:pt idx="1080">
                  <c:v>909312.0</c:v>
                </c:pt>
                <c:pt idx="1081">
                  <c:v>909568.0</c:v>
                </c:pt>
                <c:pt idx="1082">
                  <c:v>910592.0</c:v>
                </c:pt>
                <c:pt idx="1083">
                  <c:v>911616.0</c:v>
                </c:pt>
                <c:pt idx="1084">
                  <c:v>912640.0</c:v>
                </c:pt>
                <c:pt idx="1085">
                  <c:v>913664.0</c:v>
                </c:pt>
                <c:pt idx="1086">
                  <c:v>914688.0</c:v>
                </c:pt>
                <c:pt idx="1087">
                  <c:v>914944.0</c:v>
                </c:pt>
                <c:pt idx="1088">
                  <c:v>915968.0</c:v>
                </c:pt>
                <c:pt idx="1089">
                  <c:v>916992.0</c:v>
                </c:pt>
                <c:pt idx="1090">
                  <c:v>918016.0</c:v>
                </c:pt>
                <c:pt idx="1091">
                  <c:v>919040.0</c:v>
                </c:pt>
                <c:pt idx="1092">
                  <c:v>920064.0</c:v>
                </c:pt>
                <c:pt idx="1093">
                  <c:v>920576.0</c:v>
                </c:pt>
                <c:pt idx="1094">
                  <c:v>921600.0</c:v>
                </c:pt>
                <c:pt idx="1095">
                  <c:v>922624.0</c:v>
                </c:pt>
                <c:pt idx="1096">
                  <c:v>923648.0</c:v>
                </c:pt>
                <c:pt idx="1097">
                  <c:v>924672.0</c:v>
                </c:pt>
                <c:pt idx="1098">
                  <c:v>925696.0</c:v>
                </c:pt>
                <c:pt idx="1099">
                  <c:v>926720.0</c:v>
                </c:pt>
                <c:pt idx="1100">
                  <c:v>927744.0</c:v>
                </c:pt>
                <c:pt idx="1101">
                  <c:v>928768.0</c:v>
                </c:pt>
                <c:pt idx="1102">
                  <c:v>929792.0</c:v>
                </c:pt>
                <c:pt idx="1103">
                  <c:v>930816.0</c:v>
                </c:pt>
                <c:pt idx="1104">
                  <c:v>931328.0</c:v>
                </c:pt>
                <c:pt idx="1105">
                  <c:v>931840.0</c:v>
                </c:pt>
                <c:pt idx="1106">
                  <c:v>932864.0</c:v>
                </c:pt>
                <c:pt idx="1107">
                  <c:v>933888.0</c:v>
                </c:pt>
                <c:pt idx="1108">
                  <c:v>934912.0</c:v>
                </c:pt>
                <c:pt idx="1109">
                  <c:v>935936.0</c:v>
                </c:pt>
                <c:pt idx="1110">
                  <c:v>936960.0</c:v>
                </c:pt>
                <c:pt idx="1111">
                  <c:v>937984.0</c:v>
                </c:pt>
                <c:pt idx="1112">
                  <c:v>938240.0</c:v>
                </c:pt>
                <c:pt idx="1113">
                  <c:v>939264.0</c:v>
                </c:pt>
                <c:pt idx="1114">
                  <c:v>940288.0</c:v>
                </c:pt>
                <c:pt idx="1115">
                  <c:v>940544.0</c:v>
                </c:pt>
                <c:pt idx="1116">
                  <c:v>941568.0</c:v>
                </c:pt>
                <c:pt idx="1117">
                  <c:v>942592.0</c:v>
                </c:pt>
                <c:pt idx="1118">
                  <c:v>943616.0</c:v>
                </c:pt>
                <c:pt idx="1119">
                  <c:v>943872.0</c:v>
                </c:pt>
                <c:pt idx="1120">
                  <c:v>944128.0</c:v>
                </c:pt>
                <c:pt idx="1121">
                  <c:v>944384.0</c:v>
                </c:pt>
                <c:pt idx="1122">
                  <c:v>944640.0</c:v>
                </c:pt>
                <c:pt idx="1123">
                  <c:v>945664.0</c:v>
                </c:pt>
                <c:pt idx="1124">
                  <c:v>946688.0</c:v>
                </c:pt>
                <c:pt idx="1125">
                  <c:v>947712.0</c:v>
                </c:pt>
                <c:pt idx="1126">
                  <c:v>948736.0</c:v>
                </c:pt>
                <c:pt idx="1127">
                  <c:v>949760.0</c:v>
                </c:pt>
                <c:pt idx="1128">
                  <c:v>950784.0</c:v>
                </c:pt>
                <c:pt idx="1129">
                  <c:v>951040.0</c:v>
                </c:pt>
                <c:pt idx="1130">
                  <c:v>951296.0</c:v>
                </c:pt>
                <c:pt idx="1131">
                  <c:v>951808.0</c:v>
                </c:pt>
                <c:pt idx="1132">
                  <c:v>952064.0</c:v>
                </c:pt>
                <c:pt idx="1133">
                  <c:v>953088.0</c:v>
                </c:pt>
                <c:pt idx="1134">
                  <c:v>954112.0</c:v>
                </c:pt>
                <c:pt idx="1135">
                  <c:v>954624.0</c:v>
                </c:pt>
                <c:pt idx="1136">
                  <c:v>955136.0</c:v>
                </c:pt>
                <c:pt idx="1137">
                  <c:v>955648.0</c:v>
                </c:pt>
                <c:pt idx="1138">
                  <c:v>956672.0</c:v>
                </c:pt>
                <c:pt idx="1139">
                  <c:v>956928.0</c:v>
                </c:pt>
                <c:pt idx="1140">
                  <c:v>957184.0</c:v>
                </c:pt>
                <c:pt idx="1141">
                  <c:v>957440.0</c:v>
                </c:pt>
                <c:pt idx="1142">
                  <c:v>958464.0</c:v>
                </c:pt>
                <c:pt idx="1143">
                  <c:v>959488.0</c:v>
                </c:pt>
                <c:pt idx="1144">
                  <c:v>960000.0</c:v>
                </c:pt>
                <c:pt idx="1145">
                  <c:v>961024.0</c:v>
                </c:pt>
                <c:pt idx="1146">
                  <c:v>962048.0</c:v>
                </c:pt>
                <c:pt idx="1147">
                  <c:v>963072.0</c:v>
                </c:pt>
                <c:pt idx="1148">
                  <c:v>964096.0</c:v>
                </c:pt>
                <c:pt idx="1149">
                  <c:v>964352.0</c:v>
                </c:pt>
                <c:pt idx="1150">
                  <c:v>964864.0</c:v>
                </c:pt>
                <c:pt idx="1151">
                  <c:v>965888.0</c:v>
                </c:pt>
                <c:pt idx="1152">
                  <c:v>966912.0</c:v>
                </c:pt>
                <c:pt idx="1153">
                  <c:v>967936.0</c:v>
                </c:pt>
                <c:pt idx="1154">
                  <c:v>968960.0</c:v>
                </c:pt>
                <c:pt idx="1155">
                  <c:v>969216.0</c:v>
                </c:pt>
                <c:pt idx="1156">
                  <c:v>970240.0</c:v>
                </c:pt>
                <c:pt idx="1157">
                  <c:v>971264.0</c:v>
                </c:pt>
                <c:pt idx="1158">
                  <c:v>972288.0</c:v>
                </c:pt>
                <c:pt idx="1159">
                  <c:v>973312.0</c:v>
                </c:pt>
                <c:pt idx="1160">
                  <c:v>974336.0</c:v>
                </c:pt>
                <c:pt idx="1161">
                  <c:v>975360.0</c:v>
                </c:pt>
                <c:pt idx="1162">
                  <c:v>975616.0</c:v>
                </c:pt>
                <c:pt idx="1163">
                  <c:v>976640.0</c:v>
                </c:pt>
                <c:pt idx="1164">
                  <c:v>977152.0</c:v>
                </c:pt>
                <c:pt idx="1165">
                  <c:v>978176.0</c:v>
                </c:pt>
                <c:pt idx="1166">
                  <c:v>978432.0</c:v>
                </c:pt>
                <c:pt idx="1167">
                  <c:v>979456.0</c:v>
                </c:pt>
                <c:pt idx="1168">
                  <c:v>979968.0</c:v>
                </c:pt>
                <c:pt idx="1169">
                  <c:v>980480.0</c:v>
                </c:pt>
                <c:pt idx="1170">
                  <c:v>981504.0</c:v>
                </c:pt>
                <c:pt idx="1171">
                  <c:v>982528.0</c:v>
                </c:pt>
                <c:pt idx="1172">
                  <c:v>983552.0</c:v>
                </c:pt>
                <c:pt idx="1173">
                  <c:v>984576.0</c:v>
                </c:pt>
                <c:pt idx="1174">
                  <c:v>985600.0</c:v>
                </c:pt>
                <c:pt idx="1175">
                  <c:v>986624.0</c:v>
                </c:pt>
                <c:pt idx="1176">
                  <c:v>987648.0</c:v>
                </c:pt>
                <c:pt idx="1177">
                  <c:v>987904.0</c:v>
                </c:pt>
                <c:pt idx="1178">
                  <c:v>988160.0</c:v>
                </c:pt>
                <c:pt idx="1179">
                  <c:v>989184.0</c:v>
                </c:pt>
                <c:pt idx="1180">
                  <c:v>989440.0</c:v>
                </c:pt>
                <c:pt idx="1181">
                  <c:v>990464.0</c:v>
                </c:pt>
                <c:pt idx="1182">
                  <c:v>990976.0</c:v>
                </c:pt>
                <c:pt idx="1183">
                  <c:v>991488.0</c:v>
                </c:pt>
                <c:pt idx="1184">
                  <c:v>992000.0</c:v>
                </c:pt>
                <c:pt idx="1185">
                  <c:v>992512.0</c:v>
                </c:pt>
                <c:pt idx="1186">
                  <c:v>993536.0</c:v>
                </c:pt>
                <c:pt idx="1187">
                  <c:v>993792.0</c:v>
                </c:pt>
                <c:pt idx="1188">
                  <c:v>994816.0</c:v>
                </c:pt>
                <c:pt idx="1189">
                  <c:v>995840.0</c:v>
                </c:pt>
                <c:pt idx="1190">
                  <c:v>996864.0</c:v>
                </c:pt>
                <c:pt idx="1191">
                  <c:v>997888.0</c:v>
                </c:pt>
                <c:pt idx="1192">
                  <c:v>998912.0</c:v>
                </c:pt>
                <c:pt idx="1193">
                  <c:v>999936.0</c:v>
                </c:pt>
                <c:pt idx="1194">
                  <c:v>1.00096E6</c:v>
                </c:pt>
                <c:pt idx="1195">
                  <c:v>1.001984E6</c:v>
                </c:pt>
                <c:pt idx="1196">
                  <c:v>1.003008E6</c:v>
                </c:pt>
                <c:pt idx="1197">
                  <c:v>1.003264E6</c:v>
                </c:pt>
                <c:pt idx="1198">
                  <c:v>1.004288E6</c:v>
                </c:pt>
                <c:pt idx="1199">
                  <c:v>1.005312E6</c:v>
                </c:pt>
                <c:pt idx="1200">
                  <c:v>1.006336E6</c:v>
                </c:pt>
                <c:pt idx="1201">
                  <c:v>1.00736E6</c:v>
                </c:pt>
                <c:pt idx="1202">
                  <c:v>1.007616E6</c:v>
                </c:pt>
                <c:pt idx="1203">
                  <c:v>1.00864E6</c:v>
                </c:pt>
                <c:pt idx="1204">
                  <c:v>1.009664E6</c:v>
                </c:pt>
                <c:pt idx="1205">
                  <c:v>1.010688E6</c:v>
                </c:pt>
                <c:pt idx="1206">
                  <c:v>1.011712E6</c:v>
                </c:pt>
                <c:pt idx="1207">
                  <c:v>1.012736E6</c:v>
                </c:pt>
                <c:pt idx="1208">
                  <c:v>1.01376E6</c:v>
                </c:pt>
                <c:pt idx="1209">
                  <c:v>1.014784E6</c:v>
                </c:pt>
                <c:pt idx="1210">
                  <c:v>1.015808E6</c:v>
                </c:pt>
                <c:pt idx="1211">
                  <c:v>1.016832E6</c:v>
                </c:pt>
                <c:pt idx="1212">
                  <c:v>1.017088E6</c:v>
                </c:pt>
                <c:pt idx="1213">
                  <c:v>1.017344E6</c:v>
                </c:pt>
                <c:pt idx="1214">
                  <c:v>1.018368E6</c:v>
                </c:pt>
                <c:pt idx="1215">
                  <c:v>1.019392E6</c:v>
                </c:pt>
                <c:pt idx="1216">
                  <c:v>1.020416E6</c:v>
                </c:pt>
                <c:pt idx="1217">
                  <c:v>1.020928E6</c:v>
                </c:pt>
                <c:pt idx="1218">
                  <c:v>1.021184E6</c:v>
                </c:pt>
                <c:pt idx="1219">
                  <c:v>1.02144E6</c:v>
                </c:pt>
                <c:pt idx="1220">
                  <c:v>1.022464E6</c:v>
                </c:pt>
                <c:pt idx="1221">
                  <c:v>1.023488E6</c:v>
                </c:pt>
                <c:pt idx="1222">
                  <c:v>1.024512E6</c:v>
                </c:pt>
                <c:pt idx="1223">
                  <c:v>1.025536E6</c:v>
                </c:pt>
                <c:pt idx="1224">
                  <c:v>1.02656E6</c:v>
                </c:pt>
                <c:pt idx="1225">
                  <c:v>1.027072E6</c:v>
                </c:pt>
                <c:pt idx="1226">
                  <c:v>1.027328E6</c:v>
                </c:pt>
                <c:pt idx="1227">
                  <c:v>1.028352E6</c:v>
                </c:pt>
                <c:pt idx="1228">
                  <c:v>1.028608E6</c:v>
                </c:pt>
                <c:pt idx="1229">
                  <c:v>1.029632E6</c:v>
                </c:pt>
                <c:pt idx="1230">
                  <c:v>1.030656E6</c:v>
                </c:pt>
                <c:pt idx="1231">
                  <c:v>1.030912E6</c:v>
                </c:pt>
                <c:pt idx="1232">
                  <c:v>1.031168E6</c:v>
                </c:pt>
                <c:pt idx="1233">
                  <c:v>1.031424E6</c:v>
                </c:pt>
                <c:pt idx="1234">
                  <c:v>1.03168E6</c:v>
                </c:pt>
                <c:pt idx="1235">
                  <c:v>1.032704E6</c:v>
                </c:pt>
                <c:pt idx="1236">
                  <c:v>1.033216E6</c:v>
                </c:pt>
                <c:pt idx="1237">
                  <c:v>1.033472E6</c:v>
                </c:pt>
                <c:pt idx="1238">
                  <c:v>1.034496E6</c:v>
                </c:pt>
                <c:pt idx="1239">
                  <c:v>1.034752E6</c:v>
                </c:pt>
                <c:pt idx="1240">
                  <c:v>1.035776E6</c:v>
                </c:pt>
                <c:pt idx="1241">
                  <c:v>1.0368E6</c:v>
                </c:pt>
                <c:pt idx="1242">
                  <c:v>1.037824E6</c:v>
                </c:pt>
                <c:pt idx="1243">
                  <c:v>1.038848E6</c:v>
                </c:pt>
                <c:pt idx="1244">
                  <c:v>1.039872E6</c:v>
                </c:pt>
                <c:pt idx="1245">
                  <c:v>1.040896E6</c:v>
                </c:pt>
                <c:pt idx="1246">
                  <c:v>1.04192E6</c:v>
                </c:pt>
                <c:pt idx="1247">
                  <c:v>1.042944E6</c:v>
                </c:pt>
                <c:pt idx="1248">
                  <c:v>1.043456E6</c:v>
                </c:pt>
                <c:pt idx="1249">
                  <c:v>1.04448E6</c:v>
                </c:pt>
                <c:pt idx="1250">
                  <c:v>1.045504E6</c:v>
                </c:pt>
                <c:pt idx="1251">
                  <c:v>1.046528E6</c:v>
                </c:pt>
                <c:pt idx="1252">
                  <c:v>1.046784E6</c:v>
                </c:pt>
                <c:pt idx="1253">
                  <c:v>1.04704E6</c:v>
                </c:pt>
                <c:pt idx="1254">
                  <c:v>1.048064E6</c:v>
                </c:pt>
                <c:pt idx="1255">
                  <c:v>1.049088E6</c:v>
                </c:pt>
                <c:pt idx="1256">
                  <c:v>1.049344E6</c:v>
                </c:pt>
                <c:pt idx="1257">
                  <c:v>1.050368E6</c:v>
                </c:pt>
                <c:pt idx="1258">
                  <c:v>1.051392E6</c:v>
                </c:pt>
                <c:pt idx="1259">
                  <c:v>1.052416E6</c:v>
                </c:pt>
                <c:pt idx="1260">
                  <c:v>1.05344E6</c:v>
                </c:pt>
                <c:pt idx="1261">
                  <c:v>1.054464E6</c:v>
                </c:pt>
                <c:pt idx="1262">
                  <c:v>1.055488E6</c:v>
                </c:pt>
                <c:pt idx="1263">
                  <c:v>1.056512E6</c:v>
                </c:pt>
                <c:pt idx="1264">
                  <c:v>1.057536E6</c:v>
                </c:pt>
                <c:pt idx="1265">
                  <c:v>1.05856E6</c:v>
                </c:pt>
                <c:pt idx="1266">
                  <c:v>1.059584E6</c:v>
                </c:pt>
                <c:pt idx="1267">
                  <c:v>1.060608E6</c:v>
                </c:pt>
                <c:pt idx="1268">
                  <c:v>1.060864E6</c:v>
                </c:pt>
                <c:pt idx="1269">
                  <c:v>1.061888E6</c:v>
                </c:pt>
                <c:pt idx="1270">
                  <c:v>1.062912E6</c:v>
                </c:pt>
                <c:pt idx="1271">
                  <c:v>1.063424E6</c:v>
                </c:pt>
                <c:pt idx="1272">
                  <c:v>1.064448E6</c:v>
                </c:pt>
                <c:pt idx="1273">
                  <c:v>1.065472E6</c:v>
                </c:pt>
                <c:pt idx="1274">
                  <c:v>1.066496E6</c:v>
                </c:pt>
                <c:pt idx="1275">
                  <c:v>1.06752E6</c:v>
                </c:pt>
                <c:pt idx="1276">
                  <c:v>1.068544E6</c:v>
                </c:pt>
                <c:pt idx="1277">
                  <c:v>1.069568E6</c:v>
                </c:pt>
                <c:pt idx="1278">
                  <c:v>1.070592E6</c:v>
                </c:pt>
                <c:pt idx="1279">
                  <c:v>1.071616E6</c:v>
                </c:pt>
                <c:pt idx="1280">
                  <c:v>1.07264E6</c:v>
                </c:pt>
                <c:pt idx="1281">
                  <c:v>1.073664E6</c:v>
                </c:pt>
                <c:pt idx="1282">
                  <c:v>1.074688E6</c:v>
                </c:pt>
                <c:pt idx="1283">
                  <c:v>1.074944E6</c:v>
                </c:pt>
                <c:pt idx="1284">
                  <c:v>1.075968E6</c:v>
                </c:pt>
                <c:pt idx="1285">
                  <c:v>1.076224E6</c:v>
                </c:pt>
                <c:pt idx="1286">
                  <c:v>1.077248E6</c:v>
                </c:pt>
                <c:pt idx="1287">
                  <c:v>1.078272E6</c:v>
                </c:pt>
                <c:pt idx="1288">
                  <c:v>1.079296E6</c:v>
                </c:pt>
                <c:pt idx="1289">
                  <c:v>1.08032E6</c:v>
                </c:pt>
                <c:pt idx="1290">
                  <c:v>1.081344E6</c:v>
                </c:pt>
                <c:pt idx="1291">
                  <c:v>1.0816E6</c:v>
                </c:pt>
                <c:pt idx="1292">
                  <c:v>1.081856E6</c:v>
                </c:pt>
                <c:pt idx="1293">
                  <c:v>1.082112E6</c:v>
                </c:pt>
                <c:pt idx="1294">
                  <c:v>1.082368E6</c:v>
                </c:pt>
                <c:pt idx="1295">
                  <c:v>1.083392E6</c:v>
                </c:pt>
                <c:pt idx="1296">
                  <c:v>1.083648E6</c:v>
                </c:pt>
                <c:pt idx="1297">
                  <c:v>1.084672E6</c:v>
                </c:pt>
                <c:pt idx="1298">
                  <c:v>1.084928E6</c:v>
                </c:pt>
                <c:pt idx="1299">
                  <c:v>1.085184E6</c:v>
                </c:pt>
                <c:pt idx="1300">
                  <c:v>1.085696E6</c:v>
                </c:pt>
                <c:pt idx="1301">
                  <c:v>1.085952E6</c:v>
                </c:pt>
                <c:pt idx="1302">
                  <c:v>1.086208E6</c:v>
                </c:pt>
                <c:pt idx="1303">
                  <c:v>1.087232E6</c:v>
                </c:pt>
                <c:pt idx="1304">
                  <c:v>1.088256E6</c:v>
                </c:pt>
                <c:pt idx="1305">
                  <c:v>1.088768E6</c:v>
                </c:pt>
                <c:pt idx="1306">
                  <c:v>1.089792E6</c:v>
                </c:pt>
                <c:pt idx="1307">
                  <c:v>1.090816E6</c:v>
                </c:pt>
                <c:pt idx="1308">
                  <c:v>1.09184E6</c:v>
                </c:pt>
                <c:pt idx="1309">
                  <c:v>1.092864E6</c:v>
                </c:pt>
                <c:pt idx="1310">
                  <c:v>1.09312E6</c:v>
                </c:pt>
                <c:pt idx="1311">
                  <c:v>1.093376E6</c:v>
                </c:pt>
                <c:pt idx="1312">
                  <c:v>1.0944E6</c:v>
                </c:pt>
                <c:pt idx="1313">
                  <c:v>1.094656E6</c:v>
                </c:pt>
                <c:pt idx="1314">
                  <c:v>1.094912E6</c:v>
                </c:pt>
                <c:pt idx="1315">
                  <c:v>1.095168E6</c:v>
                </c:pt>
                <c:pt idx="1316">
                  <c:v>1.096192E6</c:v>
                </c:pt>
                <c:pt idx="1317">
                  <c:v>1.097216E6</c:v>
                </c:pt>
                <c:pt idx="1318">
                  <c:v>1.09824E6</c:v>
                </c:pt>
                <c:pt idx="1319">
                  <c:v>1.098496E6</c:v>
                </c:pt>
                <c:pt idx="1320">
                  <c:v>1.099008E6</c:v>
                </c:pt>
                <c:pt idx="1321">
                  <c:v>1.100032E6</c:v>
                </c:pt>
                <c:pt idx="1322">
                  <c:v>1.101056E6</c:v>
                </c:pt>
                <c:pt idx="1323">
                  <c:v>1.10208E6</c:v>
                </c:pt>
                <c:pt idx="1324">
                  <c:v>1.103104E6</c:v>
                </c:pt>
                <c:pt idx="1325">
                  <c:v>1.104128E6</c:v>
                </c:pt>
                <c:pt idx="1326">
                  <c:v>1.104384E6</c:v>
                </c:pt>
                <c:pt idx="1327">
                  <c:v>1.105408E6</c:v>
                </c:pt>
                <c:pt idx="1328">
                  <c:v>1.105664E6</c:v>
                </c:pt>
                <c:pt idx="1329">
                  <c:v>1.106688E6</c:v>
                </c:pt>
                <c:pt idx="1330">
                  <c:v>1.1072E6</c:v>
                </c:pt>
                <c:pt idx="1331">
                  <c:v>1.107712E6</c:v>
                </c:pt>
                <c:pt idx="1332">
                  <c:v>1.107968E6</c:v>
                </c:pt>
                <c:pt idx="1333">
                  <c:v>1.108992E6</c:v>
                </c:pt>
                <c:pt idx="1334">
                  <c:v>1.110016E6</c:v>
                </c:pt>
                <c:pt idx="1335">
                  <c:v>1.11104E6</c:v>
                </c:pt>
                <c:pt idx="1336">
                  <c:v>1.112064E6</c:v>
                </c:pt>
                <c:pt idx="1337">
                  <c:v>1.113088E6</c:v>
                </c:pt>
                <c:pt idx="1338">
                  <c:v>1.114112E6</c:v>
                </c:pt>
                <c:pt idx="1339">
                  <c:v>1.115136E6</c:v>
                </c:pt>
                <c:pt idx="1340">
                  <c:v>1.115392E6</c:v>
                </c:pt>
                <c:pt idx="1341">
                  <c:v>1.115904E6</c:v>
                </c:pt>
                <c:pt idx="1342">
                  <c:v>1.11616E6</c:v>
                </c:pt>
                <c:pt idx="1343">
                  <c:v>1.116416E6</c:v>
                </c:pt>
                <c:pt idx="1344">
                  <c:v>1.116672E6</c:v>
                </c:pt>
                <c:pt idx="1345">
                  <c:v>1.117696E6</c:v>
                </c:pt>
                <c:pt idx="1346">
                  <c:v>1.11872E6</c:v>
                </c:pt>
                <c:pt idx="1347">
                  <c:v>1.118976E6</c:v>
                </c:pt>
                <c:pt idx="1348">
                  <c:v>1.12E6</c:v>
                </c:pt>
                <c:pt idx="1349">
                  <c:v>1.121024E6</c:v>
                </c:pt>
                <c:pt idx="1350">
                  <c:v>1.122048E6</c:v>
                </c:pt>
                <c:pt idx="1351">
                  <c:v>1.123072E6</c:v>
                </c:pt>
                <c:pt idx="1352">
                  <c:v>1.123328E6</c:v>
                </c:pt>
                <c:pt idx="1353">
                  <c:v>1.123584E6</c:v>
                </c:pt>
                <c:pt idx="1354">
                  <c:v>1.124608E6</c:v>
                </c:pt>
                <c:pt idx="1355">
                  <c:v>1.125632E6</c:v>
                </c:pt>
                <c:pt idx="1356">
                  <c:v>1.126656E6</c:v>
                </c:pt>
                <c:pt idx="1357">
                  <c:v>1.126912E6</c:v>
                </c:pt>
                <c:pt idx="1358">
                  <c:v>1.127936E6</c:v>
                </c:pt>
                <c:pt idx="1359">
                  <c:v>1.12896E6</c:v>
                </c:pt>
                <c:pt idx="1360">
                  <c:v>1.129472E6</c:v>
                </c:pt>
                <c:pt idx="1361">
                  <c:v>1.130496E6</c:v>
                </c:pt>
                <c:pt idx="1362">
                  <c:v>1.13152E6</c:v>
                </c:pt>
                <c:pt idx="1363">
                  <c:v>1.132544E6</c:v>
                </c:pt>
                <c:pt idx="1364">
                  <c:v>1.133568E6</c:v>
                </c:pt>
                <c:pt idx="1365">
                  <c:v>1.134592E6</c:v>
                </c:pt>
                <c:pt idx="1366">
                  <c:v>1.135616E6</c:v>
                </c:pt>
                <c:pt idx="1367">
                  <c:v>1.13664E6</c:v>
                </c:pt>
                <c:pt idx="1368">
                  <c:v>1.136896E6</c:v>
                </c:pt>
                <c:pt idx="1369">
                  <c:v>1.13792E6</c:v>
                </c:pt>
                <c:pt idx="1370">
                  <c:v>1.138944E6</c:v>
                </c:pt>
                <c:pt idx="1371">
                  <c:v>1.139968E6</c:v>
                </c:pt>
                <c:pt idx="1372">
                  <c:v>1.140992E6</c:v>
                </c:pt>
                <c:pt idx="1373">
                  <c:v>1.141504E6</c:v>
                </c:pt>
                <c:pt idx="1374">
                  <c:v>1.142016E6</c:v>
                </c:pt>
                <c:pt idx="1375">
                  <c:v>1.142272E6</c:v>
                </c:pt>
                <c:pt idx="1376">
                  <c:v>1.142528E6</c:v>
                </c:pt>
                <c:pt idx="1377">
                  <c:v>1.143552E6</c:v>
                </c:pt>
                <c:pt idx="1378">
                  <c:v>1.143808E6</c:v>
                </c:pt>
                <c:pt idx="1379">
                  <c:v>1.144832E6</c:v>
                </c:pt>
                <c:pt idx="1380">
                  <c:v>1.145856E6</c:v>
                </c:pt>
                <c:pt idx="1381">
                  <c:v>1.14688E6</c:v>
                </c:pt>
                <c:pt idx="1382">
                  <c:v>1.147904E6</c:v>
                </c:pt>
                <c:pt idx="1383">
                  <c:v>1.14816E6</c:v>
                </c:pt>
                <c:pt idx="1384">
                  <c:v>1.149184E6</c:v>
                </c:pt>
                <c:pt idx="1385">
                  <c:v>1.150208E6</c:v>
                </c:pt>
                <c:pt idx="1386">
                  <c:v>1.151232E6</c:v>
                </c:pt>
                <c:pt idx="1387">
                  <c:v>1.152256E6</c:v>
                </c:pt>
                <c:pt idx="1388">
                  <c:v>1.15328E6</c:v>
                </c:pt>
                <c:pt idx="1389">
                  <c:v>1.154304E6</c:v>
                </c:pt>
                <c:pt idx="1390">
                  <c:v>1.15456E6</c:v>
                </c:pt>
                <c:pt idx="1391">
                  <c:v>1.155072E6</c:v>
                </c:pt>
                <c:pt idx="1392">
                  <c:v>1.155584E6</c:v>
                </c:pt>
                <c:pt idx="1393">
                  <c:v>1.15584E6</c:v>
                </c:pt>
                <c:pt idx="1394">
                  <c:v>1.156864E6</c:v>
                </c:pt>
                <c:pt idx="1395">
                  <c:v>1.157888E6</c:v>
                </c:pt>
                <c:pt idx="1396">
                  <c:v>1.158912E6</c:v>
                </c:pt>
                <c:pt idx="1397">
                  <c:v>1.159168E6</c:v>
                </c:pt>
                <c:pt idx="1398">
                  <c:v>1.160192E6</c:v>
                </c:pt>
                <c:pt idx="1399">
                  <c:v>1.161216E6</c:v>
                </c:pt>
                <c:pt idx="1400">
                  <c:v>1.16224E6</c:v>
                </c:pt>
                <c:pt idx="1401">
                  <c:v>1.163264E6</c:v>
                </c:pt>
                <c:pt idx="1402">
                  <c:v>1.164288E6</c:v>
                </c:pt>
                <c:pt idx="1403">
                  <c:v>1.165312E6</c:v>
                </c:pt>
                <c:pt idx="1404">
                  <c:v>1.166336E6</c:v>
                </c:pt>
                <c:pt idx="1405">
                  <c:v>1.166848E6</c:v>
                </c:pt>
                <c:pt idx="1406">
                  <c:v>1.167872E6</c:v>
                </c:pt>
                <c:pt idx="1407">
                  <c:v>1.168896E6</c:v>
                </c:pt>
                <c:pt idx="1408">
                  <c:v>1.169408E6</c:v>
                </c:pt>
                <c:pt idx="1409">
                  <c:v>1.169664E6</c:v>
                </c:pt>
                <c:pt idx="1410">
                  <c:v>1.170688E6</c:v>
                </c:pt>
                <c:pt idx="1411">
                  <c:v>1.171712E6</c:v>
                </c:pt>
                <c:pt idx="1412">
                  <c:v>1.171968E6</c:v>
                </c:pt>
                <c:pt idx="1413">
                  <c:v>1.17248E6</c:v>
                </c:pt>
                <c:pt idx="1414">
                  <c:v>1.172992E6</c:v>
                </c:pt>
                <c:pt idx="1415">
                  <c:v>1.174016E6</c:v>
                </c:pt>
                <c:pt idx="1416">
                  <c:v>1.17504E6</c:v>
                </c:pt>
                <c:pt idx="1417">
                  <c:v>1.176064E6</c:v>
                </c:pt>
                <c:pt idx="1418">
                  <c:v>1.177088E6</c:v>
                </c:pt>
                <c:pt idx="1419">
                  <c:v>1.178112E6</c:v>
                </c:pt>
                <c:pt idx="1420">
                  <c:v>1.179136E6</c:v>
                </c:pt>
                <c:pt idx="1421">
                  <c:v>1.18016E6</c:v>
                </c:pt>
                <c:pt idx="1422">
                  <c:v>1.181184E6</c:v>
                </c:pt>
                <c:pt idx="1423">
                  <c:v>1.182208E6</c:v>
                </c:pt>
                <c:pt idx="1424">
                  <c:v>1.183232E6</c:v>
                </c:pt>
                <c:pt idx="1425">
                  <c:v>1.184256E6</c:v>
                </c:pt>
                <c:pt idx="1426">
                  <c:v>1.18528E6</c:v>
                </c:pt>
                <c:pt idx="1427">
                  <c:v>1.185792E6</c:v>
                </c:pt>
                <c:pt idx="1428">
                  <c:v>1.186304E6</c:v>
                </c:pt>
                <c:pt idx="1429">
                  <c:v>1.187328E6</c:v>
                </c:pt>
                <c:pt idx="1430">
                  <c:v>1.188352E6</c:v>
                </c:pt>
                <c:pt idx="1431">
                  <c:v>1.189376E6</c:v>
                </c:pt>
                <c:pt idx="1432">
                  <c:v>1.1904E6</c:v>
                </c:pt>
                <c:pt idx="1433">
                  <c:v>1.190912E6</c:v>
                </c:pt>
                <c:pt idx="1434">
                  <c:v>1.191424E6</c:v>
                </c:pt>
                <c:pt idx="1435">
                  <c:v>1.191936E6</c:v>
                </c:pt>
                <c:pt idx="1436">
                  <c:v>1.192192E6</c:v>
                </c:pt>
                <c:pt idx="1437">
                  <c:v>1.192448E6</c:v>
                </c:pt>
                <c:pt idx="1438">
                  <c:v>1.193472E6</c:v>
                </c:pt>
                <c:pt idx="1439">
                  <c:v>1.194496E6</c:v>
                </c:pt>
                <c:pt idx="1440">
                  <c:v>1.194752E6</c:v>
                </c:pt>
                <c:pt idx="1441">
                  <c:v>1.195776E6</c:v>
                </c:pt>
                <c:pt idx="1442">
                  <c:v>1.1968E6</c:v>
                </c:pt>
                <c:pt idx="1443">
                  <c:v>1.197824E6</c:v>
                </c:pt>
                <c:pt idx="1444">
                  <c:v>1.198848E6</c:v>
                </c:pt>
                <c:pt idx="1445">
                  <c:v>1.199872E6</c:v>
                </c:pt>
                <c:pt idx="1446">
                  <c:v>1.200896E6</c:v>
                </c:pt>
                <c:pt idx="1447">
                  <c:v>1.20192E6</c:v>
                </c:pt>
                <c:pt idx="1448">
                  <c:v>1.202944E6</c:v>
                </c:pt>
                <c:pt idx="1449">
                  <c:v>1.203968E6</c:v>
                </c:pt>
                <c:pt idx="1450">
                  <c:v>1.204992E6</c:v>
                </c:pt>
                <c:pt idx="1451">
                  <c:v>1.205248E6</c:v>
                </c:pt>
                <c:pt idx="1452">
                  <c:v>1.20576E6</c:v>
                </c:pt>
                <c:pt idx="1453">
                  <c:v>1.206784E6</c:v>
                </c:pt>
                <c:pt idx="1454">
                  <c:v>1.207296E6</c:v>
                </c:pt>
                <c:pt idx="1455">
                  <c:v>1.207552E6</c:v>
                </c:pt>
                <c:pt idx="1456">
                  <c:v>1.208576E6</c:v>
                </c:pt>
                <c:pt idx="1457">
                  <c:v>1.208832E6</c:v>
                </c:pt>
                <c:pt idx="1458">
                  <c:v>1.209088E6</c:v>
                </c:pt>
                <c:pt idx="1459">
                  <c:v>1.209344E6</c:v>
                </c:pt>
                <c:pt idx="1460">
                  <c:v>1.2096E6</c:v>
                </c:pt>
                <c:pt idx="1461">
                  <c:v>1.210624E6</c:v>
                </c:pt>
                <c:pt idx="1462">
                  <c:v>1.211648E6</c:v>
                </c:pt>
                <c:pt idx="1463">
                  <c:v>1.212672E6</c:v>
                </c:pt>
                <c:pt idx="1464">
                  <c:v>1.213696E6</c:v>
                </c:pt>
                <c:pt idx="1465">
                  <c:v>1.21472E6</c:v>
                </c:pt>
                <c:pt idx="1466">
                  <c:v>1.215744E6</c:v>
                </c:pt>
                <c:pt idx="1467">
                  <c:v>1.216E6</c:v>
                </c:pt>
                <c:pt idx="1468">
                  <c:v>1.217024E6</c:v>
                </c:pt>
                <c:pt idx="1469">
                  <c:v>1.218048E6</c:v>
                </c:pt>
                <c:pt idx="1470">
                  <c:v>1.219072E6</c:v>
                </c:pt>
                <c:pt idx="1471">
                  <c:v>1.220096E6</c:v>
                </c:pt>
                <c:pt idx="1472">
                  <c:v>1.220608E6</c:v>
                </c:pt>
                <c:pt idx="1473">
                  <c:v>1.221632E6</c:v>
                </c:pt>
                <c:pt idx="1474">
                  <c:v>1.222656E6</c:v>
                </c:pt>
                <c:pt idx="1475">
                  <c:v>1.222912E6</c:v>
                </c:pt>
                <c:pt idx="1476">
                  <c:v>1.223936E6</c:v>
                </c:pt>
                <c:pt idx="1477">
                  <c:v>1.22496E6</c:v>
                </c:pt>
                <c:pt idx="1478">
                  <c:v>1.225984E6</c:v>
                </c:pt>
                <c:pt idx="1479">
                  <c:v>1.227008E6</c:v>
                </c:pt>
                <c:pt idx="1480">
                  <c:v>1.227264E6</c:v>
                </c:pt>
                <c:pt idx="1481">
                  <c:v>1.228288E6</c:v>
                </c:pt>
                <c:pt idx="1482">
                  <c:v>1.228544E6</c:v>
                </c:pt>
                <c:pt idx="1483">
                  <c:v>1.2288E6</c:v>
                </c:pt>
                <c:pt idx="1484">
                  <c:v>1.229312E6</c:v>
                </c:pt>
                <c:pt idx="1485">
                  <c:v>1.229568E6</c:v>
                </c:pt>
                <c:pt idx="1486">
                  <c:v>1.229824E6</c:v>
                </c:pt>
                <c:pt idx="1487">
                  <c:v>1.230848E6</c:v>
                </c:pt>
                <c:pt idx="1488">
                  <c:v>1.231872E6</c:v>
                </c:pt>
                <c:pt idx="1489">
                  <c:v>1.232128E6</c:v>
                </c:pt>
                <c:pt idx="1490">
                  <c:v>1.233152E6</c:v>
                </c:pt>
                <c:pt idx="1491">
                  <c:v>1.233664E6</c:v>
                </c:pt>
                <c:pt idx="1492">
                  <c:v>1.234688E6</c:v>
                </c:pt>
                <c:pt idx="1493">
                  <c:v>1.234944E6</c:v>
                </c:pt>
                <c:pt idx="1494">
                  <c:v>1.235968E6</c:v>
                </c:pt>
                <c:pt idx="1495">
                  <c:v>1.236992E6</c:v>
                </c:pt>
                <c:pt idx="1496">
                  <c:v>1.238016E6</c:v>
                </c:pt>
                <c:pt idx="1497">
                  <c:v>1.23904E6</c:v>
                </c:pt>
                <c:pt idx="1498">
                  <c:v>1.239296E6</c:v>
                </c:pt>
                <c:pt idx="1499">
                  <c:v>1.24032E6</c:v>
                </c:pt>
                <c:pt idx="1500">
                  <c:v>1.241344E6</c:v>
                </c:pt>
                <c:pt idx="1501">
                  <c:v>1.242368E6</c:v>
                </c:pt>
                <c:pt idx="1502">
                  <c:v>1.243392E6</c:v>
                </c:pt>
                <c:pt idx="1503">
                  <c:v>1.243648E6</c:v>
                </c:pt>
                <c:pt idx="1504">
                  <c:v>1.244672E6</c:v>
                </c:pt>
                <c:pt idx="1505">
                  <c:v>1.245184E6</c:v>
                </c:pt>
                <c:pt idx="1506">
                  <c:v>1.245696E6</c:v>
                </c:pt>
                <c:pt idx="1507">
                  <c:v>1.245952E6</c:v>
                </c:pt>
                <c:pt idx="1508">
                  <c:v>1.246464E6</c:v>
                </c:pt>
                <c:pt idx="1509">
                  <c:v>1.246976E6</c:v>
                </c:pt>
                <c:pt idx="1510">
                  <c:v>1.248E6</c:v>
                </c:pt>
                <c:pt idx="1511">
                  <c:v>1.249024E6</c:v>
                </c:pt>
                <c:pt idx="1512">
                  <c:v>1.250048E6</c:v>
                </c:pt>
                <c:pt idx="1513">
                  <c:v>1.251072E6</c:v>
                </c:pt>
                <c:pt idx="1514">
                  <c:v>1.251328E6</c:v>
                </c:pt>
                <c:pt idx="1515">
                  <c:v>1.251584E6</c:v>
                </c:pt>
                <c:pt idx="1516">
                  <c:v>1.252608E6</c:v>
                </c:pt>
                <c:pt idx="1517">
                  <c:v>1.253632E6</c:v>
                </c:pt>
                <c:pt idx="1518">
                  <c:v>1.253888E6</c:v>
                </c:pt>
                <c:pt idx="1519">
                  <c:v>1.254912E6</c:v>
                </c:pt>
                <c:pt idx="1520">
                  <c:v>1.255424E6</c:v>
                </c:pt>
                <c:pt idx="1521">
                  <c:v>1.256448E6</c:v>
                </c:pt>
                <c:pt idx="1522">
                  <c:v>1.257472E6</c:v>
                </c:pt>
                <c:pt idx="1523">
                  <c:v>1.258496E6</c:v>
                </c:pt>
                <c:pt idx="1524">
                  <c:v>1.25952E6</c:v>
                </c:pt>
                <c:pt idx="1525">
                  <c:v>1.260544E6</c:v>
                </c:pt>
                <c:pt idx="1526">
                  <c:v>1.261568E6</c:v>
                </c:pt>
                <c:pt idx="1527">
                  <c:v>1.262592E6</c:v>
                </c:pt>
                <c:pt idx="1528">
                  <c:v>1.263616E6</c:v>
                </c:pt>
                <c:pt idx="1529">
                  <c:v>1.26464E6</c:v>
                </c:pt>
                <c:pt idx="1530">
                  <c:v>1.265664E6</c:v>
                </c:pt>
                <c:pt idx="1531">
                  <c:v>1.26592E6</c:v>
                </c:pt>
                <c:pt idx="1532">
                  <c:v>1.266944E6</c:v>
                </c:pt>
                <c:pt idx="1533">
                  <c:v>1.267968E6</c:v>
                </c:pt>
                <c:pt idx="1534">
                  <c:v>1.268992E6</c:v>
                </c:pt>
                <c:pt idx="1535">
                  <c:v>1.270016E6</c:v>
                </c:pt>
                <c:pt idx="1536">
                  <c:v>1.27104E6</c:v>
                </c:pt>
                <c:pt idx="1537">
                  <c:v>1.272064E6</c:v>
                </c:pt>
                <c:pt idx="1538">
                  <c:v>1.27232E6</c:v>
                </c:pt>
                <c:pt idx="1539">
                  <c:v>1.273344E6</c:v>
                </c:pt>
                <c:pt idx="1540">
                  <c:v>1.274368E6</c:v>
                </c:pt>
                <c:pt idx="1541">
                  <c:v>1.275392E6</c:v>
                </c:pt>
                <c:pt idx="1542">
                  <c:v>1.276416E6</c:v>
                </c:pt>
                <c:pt idx="1543">
                  <c:v>1.27744E6</c:v>
                </c:pt>
                <c:pt idx="1544">
                  <c:v>1.278464E6</c:v>
                </c:pt>
                <c:pt idx="1545">
                  <c:v>1.279488E6</c:v>
                </c:pt>
                <c:pt idx="1546">
                  <c:v>1.279744E6</c:v>
                </c:pt>
                <c:pt idx="1547">
                  <c:v>1.28E6</c:v>
                </c:pt>
                <c:pt idx="1548">
                  <c:v>1.280512E6</c:v>
                </c:pt>
                <c:pt idx="1549">
                  <c:v>1.281536E6</c:v>
                </c:pt>
                <c:pt idx="1550">
                  <c:v>1.281792E6</c:v>
                </c:pt>
                <c:pt idx="1551">
                  <c:v>1.282048E6</c:v>
                </c:pt>
                <c:pt idx="1552">
                  <c:v>1.283072E6</c:v>
                </c:pt>
                <c:pt idx="1553">
                  <c:v>1.284096E6</c:v>
                </c:pt>
                <c:pt idx="1554">
                  <c:v>1.28512E6</c:v>
                </c:pt>
                <c:pt idx="1555">
                  <c:v>1.285376E6</c:v>
                </c:pt>
                <c:pt idx="1556">
                  <c:v>1.285632E6</c:v>
                </c:pt>
                <c:pt idx="1557">
                  <c:v>1.286656E6</c:v>
                </c:pt>
                <c:pt idx="1558">
                  <c:v>1.28768E6</c:v>
                </c:pt>
                <c:pt idx="1559">
                  <c:v>1.288704E6</c:v>
                </c:pt>
                <c:pt idx="1560">
                  <c:v>1.289728E6</c:v>
                </c:pt>
                <c:pt idx="1561">
                  <c:v>1.290752E6</c:v>
                </c:pt>
                <c:pt idx="1562">
                  <c:v>1.291008E6</c:v>
                </c:pt>
                <c:pt idx="1563">
                  <c:v>1.291264E6</c:v>
                </c:pt>
                <c:pt idx="1564">
                  <c:v>1.292288E6</c:v>
                </c:pt>
                <c:pt idx="1565">
                  <c:v>1.292544E6</c:v>
                </c:pt>
                <c:pt idx="1566">
                  <c:v>1.293568E6</c:v>
                </c:pt>
                <c:pt idx="1567">
                  <c:v>1.294592E6</c:v>
                </c:pt>
                <c:pt idx="1568">
                  <c:v>1.295616E6</c:v>
                </c:pt>
                <c:pt idx="1569">
                  <c:v>1.29664E6</c:v>
                </c:pt>
                <c:pt idx="1570">
                  <c:v>1.297664E6</c:v>
                </c:pt>
                <c:pt idx="1571">
                  <c:v>1.298688E6</c:v>
                </c:pt>
                <c:pt idx="1572">
                  <c:v>1.298944E6</c:v>
                </c:pt>
                <c:pt idx="1573">
                  <c:v>1.299968E6</c:v>
                </c:pt>
                <c:pt idx="1574">
                  <c:v>1.300992E6</c:v>
                </c:pt>
                <c:pt idx="1575">
                  <c:v>1.302016E6</c:v>
                </c:pt>
                <c:pt idx="1576">
                  <c:v>1.30304E6</c:v>
                </c:pt>
                <c:pt idx="1577">
                  <c:v>1.304064E6</c:v>
                </c:pt>
                <c:pt idx="1578">
                  <c:v>1.305088E6</c:v>
                </c:pt>
                <c:pt idx="1579">
                  <c:v>1.306112E6</c:v>
                </c:pt>
                <c:pt idx="1580">
                  <c:v>1.307136E6</c:v>
                </c:pt>
                <c:pt idx="1581">
                  <c:v>1.307648E6</c:v>
                </c:pt>
                <c:pt idx="1582">
                  <c:v>1.308672E6</c:v>
                </c:pt>
                <c:pt idx="1583">
                  <c:v>1.309696E6</c:v>
                </c:pt>
                <c:pt idx="1584">
                  <c:v>1.31072E6</c:v>
                </c:pt>
                <c:pt idx="1585">
                  <c:v>1.310976E6</c:v>
                </c:pt>
                <c:pt idx="1586">
                  <c:v>1.312E6</c:v>
                </c:pt>
                <c:pt idx="1587">
                  <c:v>1.313024E6</c:v>
                </c:pt>
                <c:pt idx="1588">
                  <c:v>1.314048E6</c:v>
                </c:pt>
                <c:pt idx="1589">
                  <c:v>1.315072E6</c:v>
                </c:pt>
                <c:pt idx="1590">
                  <c:v>1.316096E6</c:v>
                </c:pt>
                <c:pt idx="1591">
                  <c:v>1.316608E6</c:v>
                </c:pt>
                <c:pt idx="1592">
                  <c:v>1.316864E6</c:v>
                </c:pt>
                <c:pt idx="1593">
                  <c:v>1.317888E6</c:v>
                </c:pt>
                <c:pt idx="1594">
                  <c:v>1.318912E6</c:v>
                </c:pt>
                <c:pt idx="1595">
                  <c:v>1.319936E6</c:v>
                </c:pt>
                <c:pt idx="1596">
                  <c:v>1.32096E6</c:v>
                </c:pt>
                <c:pt idx="1597">
                  <c:v>1.321984E6</c:v>
                </c:pt>
                <c:pt idx="1598">
                  <c:v>1.32224E6</c:v>
                </c:pt>
                <c:pt idx="1599">
                  <c:v>1.323264E6</c:v>
                </c:pt>
                <c:pt idx="1600">
                  <c:v>1.324288E6</c:v>
                </c:pt>
                <c:pt idx="1601">
                  <c:v>1.325312E6</c:v>
                </c:pt>
                <c:pt idx="1602">
                  <c:v>1.326336E6</c:v>
                </c:pt>
                <c:pt idx="1603">
                  <c:v>1.32736E6</c:v>
                </c:pt>
                <c:pt idx="1604">
                  <c:v>1.328384E6</c:v>
                </c:pt>
                <c:pt idx="1605">
                  <c:v>1.32864E6</c:v>
                </c:pt>
                <c:pt idx="1606">
                  <c:v>1.329664E6</c:v>
                </c:pt>
                <c:pt idx="1607">
                  <c:v>1.32992E6</c:v>
                </c:pt>
                <c:pt idx="1608">
                  <c:v>1.330432E6</c:v>
                </c:pt>
                <c:pt idx="1609">
                  <c:v>1.331456E6</c:v>
                </c:pt>
                <c:pt idx="1610">
                  <c:v>1.33248E6</c:v>
                </c:pt>
                <c:pt idx="1611">
                  <c:v>1.333504E6</c:v>
                </c:pt>
                <c:pt idx="1612">
                  <c:v>1.33376E6</c:v>
                </c:pt>
                <c:pt idx="1613">
                  <c:v>1.334272E6</c:v>
                </c:pt>
                <c:pt idx="1614">
                  <c:v>1.334528E6</c:v>
                </c:pt>
                <c:pt idx="1615">
                  <c:v>1.334784E6</c:v>
                </c:pt>
                <c:pt idx="1616">
                  <c:v>1.335808E6</c:v>
                </c:pt>
                <c:pt idx="1617">
                  <c:v>1.336832E6</c:v>
                </c:pt>
                <c:pt idx="1618">
                  <c:v>1.337856E6</c:v>
                </c:pt>
                <c:pt idx="1619">
                  <c:v>1.338368E6</c:v>
                </c:pt>
                <c:pt idx="1620">
                  <c:v>1.338624E6</c:v>
                </c:pt>
                <c:pt idx="1621">
                  <c:v>1.33888E6</c:v>
                </c:pt>
                <c:pt idx="1622">
                  <c:v>1.339904E6</c:v>
                </c:pt>
                <c:pt idx="1623">
                  <c:v>1.340928E6</c:v>
                </c:pt>
                <c:pt idx="1624">
                  <c:v>1.341952E6</c:v>
                </c:pt>
                <c:pt idx="1625">
                  <c:v>1.342976E6</c:v>
                </c:pt>
                <c:pt idx="1626">
                  <c:v>1.343232E6</c:v>
                </c:pt>
                <c:pt idx="1627">
                  <c:v>1.344256E6</c:v>
                </c:pt>
                <c:pt idx="1628">
                  <c:v>1.344512E6</c:v>
                </c:pt>
                <c:pt idx="1629">
                  <c:v>1.345536E6</c:v>
                </c:pt>
                <c:pt idx="1630">
                  <c:v>1.34656E6</c:v>
                </c:pt>
                <c:pt idx="1631">
                  <c:v>1.347584E6</c:v>
                </c:pt>
                <c:pt idx="1632">
                  <c:v>1.348608E6</c:v>
                </c:pt>
                <c:pt idx="1633">
                  <c:v>1.349632E6</c:v>
                </c:pt>
                <c:pt idx="1634">
                  <c:v>1.350656E6</c:v>
                </c:pt>
                <c:pt idx="1635">
                  <c:v>1.35168E6</c:v>
                </c:pt>
                <c:pt idx="1636">
                  <c:v>1.351936E6</c:v>
                </c:pt>
                <c:pt idx="1637">
                  <c:v>1.35296E6</c:v>
                </c:pt>
                <c:pt idx="1638">
                  <c:v>1.353216E6</c:v>
                </c:pt>
                <c:pt idx="1639">
                  <c:v>1.35424E6</c:v>
                </c:pt>
                <c:pt idx="1640">
                  <c:v>1.355264E6</c:v>
                </c:pt>
                <c:pt idx="1641">
                  <c:v>1.355776E6</c:v>
                </c:pt>
                <c:pt idx="1642">
                  <c:v>1.356288E6</c:v>
                </c:pt>
                <c:pt idx="1643">
                  <c:v>1.357312E6</c:v>
                </c:pt>
                <c:pt idx="1644">
                  <c:v>1.358336E6</c:v>
                </c:pt>
                <c:pt idx="1645">
                  <c:v>1.358848E6</c:v>
                </c:pt>
                <c:pt idx="1646">
                  <c:v>1.35936E6</c:v>
                </c:pt>
                <c:pt idx="1647">
                  <c:v>1.360384E6</c:v>
                </c:pt>
                <c:pt idx="1648">
                  <c:v>1.361408E6</c:v>
                </c:pt>
                <c:pt idx="1649">
                  <c:v>1.36192E6</c:v>
                </c:pt>
                <c:pt idx="1650">
                  <c:v>1.362944E6</c:v>
                </c:pt>
                <c:pt idx="1651">
                  <c:v>1.3632E6</c:v>
                </c:pt>
                <c:pt idx="1652">
                  <c:v>1.363456E6</c:v>
                </c:pt>
                <c:pt idx="1653">
                  <c:v>1.36448E6</c:v>
                </c:pt>
                <c:pt idx="1654">
                  <c:v>1.365504E6</c:v>
                </c:pt>
                <c:pt idx="1655">
                  <c:v>1.366528E6</c:v>
                </c:pt>
                <c:pt idx="1656">
                  <c:v>1.367552E6</c:v>
                </c:pt>
                <c:pt idx="1657">
                  <c:v>1.367808E6</c:v>
                </c:pt>
                <c:pt idx="1658">
                  <c:v>1.368064E6</c:v>
                </c:pt>
                <c:pt idx="1659">
                  <c:v>1.368576E6</c:v>
                </c:pt>
                <c:pt idx="1660">
                  <c:v>1.368832E6</c:v>
                </c:pt>
                <c:pt idx="1661">
                  <c:v>1.369856E6</c:v>
                </c:pt>
                <c:pt idx="1662">
                  <c:v>1.370112E6</c:v>
                </c:pt>
                <c:pt idx="1663">
                  <c:v>1.370624E6</c:v>
                </c:pt>
                <c:pt idx="1664">
                  <c:v>1.371648E6</c:v>
                </c:pt>
                <c:pt idx="1665">
                  <c:v>1.372672E6</c:v>
                </c:pt>
                <c:pt idx="1666">
                  <c:v>1.373696E6</c:v>
                </c:pt>
                <c:pt idx="1667">
                  <c:v>1.37472E6</c:v>
                </c:pt>
                <c:pt idx="1668">
                  <c:v>1.375744E6</c:v>
                </c:pt>
                <c:pt idx="1669">
                  <c:v>1.376E6</c:v>
                </c:pt>
                <c:pt idx="1670">
                  <c:v>1.376256E6</c:v>
                </c:pt>
                <c:pt idx="1671">
                  <c:v>1.376512E6</c:v>
                </c:pt>
                <c:pt idx="1672">
                  <c:v>1.376768E6</c:v>
                </c:pt>
                <c:pt idx="1673">
                  <c:v>1.377792E6</c:v>
                </c:pt>
                <c:pt idx="1674">
                  <c:v>1.378048E6</c:v>
                </c:pt>
                <c:pt idx="1675">
                  <c:v>1.379072E6</c:v>
                </c:pt>
                <c:pt idx="1676">
                  <c:v>1.380096E6</c:v>
                </c:pt>
                <c:pt idx="1677">
                  <c:v>1.38112E6</c:v>
                </c:pt>
                <c:pt idx="1678">
                  <c:v>1.381376E6</c:v>
                </c:pt>
                <c:pt idx="1679">
                  <c:v>1.381632E6</c:v>
                </c:pt>
                <c:pt idx="1680">
                  <c:v>1.382656E6</c:v>
                </c:pt>
                <c:pt idx="1681">
                  <c:v>1.38368E6</c:v>
                </c:pt>
                <c:pt idx="1682">
                  <c:v>1.384704E6</c:v>
                </c:pt>
                <c:pt idx="1683">
                  <c:v>1.385728E6</c:v>
                </c:pt>
                <c:pt idx="1684">
                  <c:v>1.385984E6</c:v>
                </c:pt>
                <c:pt idx="1685">
                  <c:v>1.38624E6</c:v>
                </c:pt>
                <c:pt idx="1686">
                  <c:v>1.386752E6</c:v>
                </c:pt>
                <c:pt idx="1687">
                  <c:v>1.387776E6</c:v>
                </c:pt>
                <c:pt idx="1688">
                  <c:v>1.388032E6</c:v>
                </c:pt>
                <c:pt idx="1689">
                  <c:v>1.389056E6</c:v>
                </c:pt>
                <c:pt idx="1690">
                  <c:v>1.39008E6</c:v>
                </c:pt>
                <c:pt idx="1691">
                  <c:v>1.390592E6</c:v>
                </c:pt>
                <c:pt idx="1692">
                  <c:v>1.391104E6</c:v>
                </c:pt>
                <c:pt idx="1693">
                  <c:v>1.392128E6</c:v>
                </c:pt>
                <c:pt idx="1694">
                  <c:v>1.393152E6</c:v>
                </c:pt>
                <c:pt idx="1695">
                  <c:v>1.394176E6</c:v>
                </c:pt>
                <c:pt idx="1696">
                  <c:v>1.3952E6</c:v>
                </c:pt>
                <c:pt idx="1697">
                  <c:v>1.395456E6</c:v>
                </c:pt>
                <c:pt idx="1698">
                  <c:v>1.395968E6</c:v>
                </c:pt>
                <c:pt idx="1699">
                  <c:v>1.396992E6</c:v>
                </c:pt>
                <c:pt idx="1700">
                  <c:v>1.398016E6</c:v>
                </c:pt>
                <c:pt idx="1701">
                  <c:v>1.39904E6</c:v>
                </c:pt>
                <c:pt idx="1702">
                  <c:v>1.400064E6</c:v>
                </c:pt>
                <c:pt idx="1703">
                  <c:v>1.401088E6</c:v>
                </c:pt>
                <c:pt idx="1704">
                  <c:v>1.402112E6</c:v>
                </c:pt>
                <c:pt idx="1705">
                  <c:v>1.403136E6</c:v>
                </c:pt>
                <c:pt idx="1706">
                  <c:v>1.40416E6</c:v>
                </c:pt>
                <c:pt idx="1707">
                  <c:v>1.404416E6</c:v>
                </c:pt>
                <c:pt idx="1708">
                  <c:v>1.40544E6</c:v>
                </c:pt>
                <c:pt idx="1709">
                  <c:v>1.405696E6</c:v>
                </c:pt>
                <c:pt idx="1710">
                  <c:v>1.405952E6</c:v>
                </c:pt>
                <c:pt idx="1711">
                  <c:v>1.406464E6</c:v>
                </c:pt>
                <c:pt idx="1712">
                  <c:v>1.407488E6</c:v>
                </c:pt>
                <c:pt idx="1713">
                  <c:v>1.408512E6</c:v>
                </c:pt>
                <c:pt idx="1714">
                  <c:v>1.409536E6</c:v>
                </c:pt>
                <c:pt idx="1715">
                  <c:v>1.41056E6</c:v>
                </c:pt>
                <c:pt idx="1716">
                  <c:v>1.411584E6</c:v>
                </c:pt>
                <c:pt idx="1717">
                  <c:v>1.412608E6</c:v>
                </c:pt>
                <c:pt idx="1718">
                  <c:v>1.413632E6</c:v>
                </c:pt>
                <c:pt idx="1719">
                  <c:v>1.414144E6</c:v>
                </c:pt>
                <c:pt idx="1720">
                  <c:v>1.415168E6</c:v>
                </c:pt>
                <c:pt idx="1721">
                  <c:v>1.416192E6</c:v>
                </c:pt>
                <c:pt idx="1722">
                  <c:v>1.416704E6</c:v>
                </c:pt>
                <c:pt idx="1723">
                  <c:v>1.417728E6</c:v>
                </c:pt>
                <c:pt idx="1724">
                  <c:v>1.418752E6</c:v>
                </c:pt>
                <c:pt idx="1725">
                  <c:v>1.419008E6</c:v>
                </c:pt>
                <c:pt idx="1726">
                  <c:v>1.420032E6</c:v>
                </c:pt>
                <c:pt idx="1727">
                  <c:v>1.420288E6</c:v>
                </c:pt>
                <c:pt idx="1728">
                  <c:v>1.420544E6</c:v>
                </c:pt>
                <c:pt idx="1729">
                  <c:v>1.421568E6</c:v>
                </c:pt>
                <c:pt idx="1730">
                  <c:v>1.422592E6</c:v>
                </c:pt>
                <c:pt idx="1731">
                  <c:v>1.423104E6</c:v>
                </c:pt>
                <c:pt idx="1732">
                  <c:v>1.424128E6</c:v>
                </c:pt>
                <c:pt idx="1733">
                  <c:v>1.42464E6</c:v>
                </c:pt>
                <c:pt idx="1734">
                  <c:v>1.425664E6</c:v>
                </c:pt>
                <c:pt idx="1735">
                  <c:v>1.42592E6</c:v>
                </c:pt>
                <c:pt idx="1736">
                  <c:v>1.426176E6</c:v>
                </c:pt>
                <c:pt idx="1737">
                  <c:v>1.4272E6</c:v>
                </c:pt>
                <c:pt idx="1738">
                  <c:v>1.428224E6</c:v>
                </c:pt>
                <c:pt idx="1739">
                  <c:v>1.429248E6</c:v>
                </c:pt>
                <c:pt idx="1740">
                  <c:v>1.430272E6</c:v>
                </c:pt>
                <c:pt idx="1741">
                  <c:v>1.430784E6</c:v>
                </c:pt>
                <c:pt idx="1742">
                  <c:v>1.431808E6</c:v>
                </c:pt>
                <c:pt idx="1743">
                  <c:v>1.432832E6</c:v>
                </c:pt>
                <c:pt idx="1744">
                  <c:v>1.433088E6</c:v>
                </c:pt>
                <c:pt idx="1745">
                  <c:v>1.433344E6</c:v>
                </c:pt>
                <c:pt idx="1746">
                  <c:v>1.434368E6</c:v>
                </c:pt>
                <c:pt idx="1747">
                  <c:v>1.435392E6</c:v>
                </c:pt>
                <c:pt idx="1748">
                  <c:v>1.436416E6</c:v>
                </c:pt>
                <c:pt idx="1749">
                  <c:v>1.43744E6</c:v>
                </c:pt>
                <c:pt idx="1750">
                  <c:v>1.438464E6</c:v>
                </c:pt>
                <c:pt idx="1751">
                  <c:v>1.438976E6</c:v>
                </c:pt>
                <c:pt idx="1752">
                  <c:v>1.44E6</c:v>
                </c:pt>
                <c:pt idx="1753">
                  <c:v>1.441024E6</c:v>
                </c:pt>
                <c:pt idx="1754">
                  <c:v>1.442048E6</c:v>
                </c:pt>
                <c:pt idx="1755">
                  <c:v>1.443072E6</c:v>
                </c:pt>
                <c:pt idx="1756">
                  <c:v>1.443584E6</c:v>
                </c:pt>
                <c:pt idx="1757">
                  <c:v>1.444096E6</c:v>
                </c:pt>
                <c:pt idx="1758">
                  <c:v>1.44512E6</c:v>
                </c:pt>
                <c:pt idx="1759">
                  <c:v>1.445632E6</c:v>
                </c:pt>
                <c:pt idx="1760">
                  <c:v>1.446656E6</c:v>
                </c:pt>
                <c:pt idx="1761">
                  <c:v>1.446912E6</c:v>
                </c:pt>
                <c:pt idx="1762">
                  <c:v>1.447168E6</c:v>
                </c:pt>
                <c:pt idx="1763">
                  <c:v>1.448192E6</c:v>
                </c:pt>
                <c:pt idx="1764">
                  <c:v>1.449216E6</c:v>
                </c:pt>
                <c:pt idx="1765">
                  <c:v>1.449472E6</c:v>
                </c:pt>
                <c:pt idx="1766">
                  <c:v>1.450496E6</c:v>
                </c:pt>
                <c:pt idx="1767">
                  <c:v>1.45152E6</c:v>
                </c:pt>
                <c:pt idx="1768">
                  <c:v>1.452544E6</c:v>
                </c:pt>
                <c:pt idx="1769">
                  <c:v>1.453568E6</c:v>
                </c:pt>
                <c:pt idx="1770">
                  <c:v>1.454592E6</c:v>
                </c:pt>
                <c:pt idx="1771">
                  <c:v>1.455616E6</c:v>
                </c:pt>
                <c:pt idx="1772">
                  <c:v>1.45664E6</c:v>
                </c:pt>
                <c:pt idx="1773">
                  <c:v>1.457664E6</c:v>
                </c:pt>
                <c:pt idx="1774">
                  <c:v>1.458688E6</c:v>
                </c:pt>
                <c:pt idx="1775">
                  <c:v>1.459712E6</c:v>
                </c:pt>
                <c:pt idx="1776">
                  <c:v>1.460736E6</c:v>
                </c:pt>
                <c:pt idx="1777">
                  <c:v>1.46176E6</c:v>
                </c:pt>
                <c:pt idx="1778">
                  <c:v>1.462016E6</c:v>
                </c:pt>
                <c:pt idx="1779">
                  <c:v>1.46304E6</c:v>
                </c:pt>
                <c:pt idx="1780">
                  <c:v>1.464064E6</c:v>
                </c:pt>
                <c:pt idx="1781">
                  <c:v>1.465088E6</c:v>
                </c:pt>
                <c:pt idx="1782">
                  <c:v>1.466112E6</c:v>
                </c:pt>
                <c:pt idx="1783">
                  <c:v>1.467136E6</c:v>
                </c:pt>
                <c:pt idx="1784">
                  <c:v>1.467648E6</c:v>
                </c:pt>
                <c:pt idx="1785">
                  <c:v>1.468672E6</c:v>
                </c:pt>
                <c:pt idx="1786">
                  <c:v>1.469696E6</c:v>
                </c:pt>
                <c:pt idx="1787">
                  <c:v>1.469952E6</c:v>
                </c:pt>
                <c:pt idx="1788">
                  <c:v>1.470976E6</c:v>
                </c:pt>
                <c:pt idx="1789">
                  <c:v>1.472E6</c:v>
                </c:pt>
                <c:pt idx="1790">
                  <c:v>1.473024E6</c:v>
                </c:pt>
                <c:pt idx="1791">
                  <c:v>1.474048E6</c:v>
                </c:pt>
                <c:pt idx="1792">
                  <c:v>1.475072E6</c:v>
                </c:pt>
                <c:pt idx="1793">
                  <c:v>1.476096E6</c:v>
                </c:pt>
                <c:pt idx="1794">
                  <c:v>1.47712E6</c:v>
                </c:pt>
                <c:pt idx="1795">
                  <c:v>1.478144E6</c:v>
                </c:pt>
                <c:pt idx="1796">
                  <c:v>1.4784E6</c:v>
                </c:pt>
                <c:pt idx="1797">
                  <c:v>1.478656E6</c:v>
                </c:pt>
                <c:pt idx="1798">
                  <c:v>1.47968E6</c:v>
                </c:pt>
                <c:pt idx="1799">
                  <c:v>1.480704E6</c:v>
                </c:pt>
                <c:pt idx="1800">
                  <c:v>1.48096E6</c:v>
                </c:pt>
                <c:pt idx="1801">
                  <c:v>1.481984E6</c:v>
                </c:pt>
                <c:pt idx="1802">
                  <c:v>1.483008E6</c:v>
                </c:pt>
                <c:pt idx="1803">
                  <c:v>1.484032E6</c:v>
                </c:pt>
                <c:pt idx="1804">
                  <c:v>1.485056E6</c:v>
                </c:pt>
                <c:pt idx="1805">
                  <c:v>1.485312E6</c:v>
                </c:pt>
                <c:pt idx="1806">
                  <c:v>1.486336E6</c:v>
                </c:pt>
                <c:pt idx="1807">
                  <c:v>1.48736E6</c:v>
                </c:pt>
                <c:pt idx="1808">
                  <c:v>1.487616E6</c:v>
                </c:pt>
                <c:pt idx="1809">
                  <c:v>1.48864E6</c:v>
                </c:pt>
                <c:pt idx="1810">
                  <c:v>1.489664E6</c:v>
                </c:pt>
                <c:pt idx="1811">
                  <c:v>1.490688E6</c:v>
                </c:pt>
                <c:pt idx="1812">
                  <c:v>1.490944E6</c:v>
                </c:pt>
                <c:pt idx="1813">
                  <c:v>1.491968E6</c:v>
                </c:pt>
                <c:pt idx="1814">
                  <c:v>1.492992E6</c:v>
                </c:pt>
                <c:pt idx="1815">
                  <c:v>1.494016E6</c:v>
                </c:pt>
                <c:pt idx="1816">
                  <c:v>1.49504E6</c:v>
                </c:pt>
                <c:pt idx="1817">
                  <c:v>1.496064E6</c:v>
                </c:pt>
                <c:pt idx="1818">
                  <c:v>1.497088E6</c:v>
                </c:pt>
                <c:pt idx="1819">
                  <c:v>1.498112E6</c:v>
                </c:pt>
                <c:pt idx="1820">
                  <c:v>1.499136E6</c:v>
                </c:pt>
                <c:pt idx="1821">
                  <c:v>1.50016E6</c:v>
                </c:pt>
                <c:pt idx="1822">
                  <c:v>1.501184E6</c:v>
                </c:pt>
                <c:pt idx="1823">
                  <c:v>1.502208E6</c:v>
                </c:pt>
                <c:pt idx="1824">
                  <c:v>1.503232E6</c:v>
                </c:pt>
                <c:pt idx="1825">
                  <c:v>1.504256E6</c:v>
                </c:pt>
                <c:pt idx="1826">
                  <c:v>1.50528E6</c:v>
                </c:pt>
                <c:pt idx="1827">
                  <c:v>1.506304E6</c:v>
                </c:pt>
                <c:pt idx="1828">
                  <c:v>1.507328E6</c:v>
                </c:pt>
                <c:pt idx="1829">
                  <c:v>1.508352E6</c:v>
                </c:pt>
                <c:pt idx="1830">
                  <c:v>1.509376E6</c:v>
                </c:pt>
                <c:pt idx="1831">
                  <c:v>1.5104E6</c:v>
                </c:pt>
                <c:pt idx="1832">
                  <c:v>1.511424E6</c:v>
                </c:pt>
                <c:pt idx="1833">
                  <c:v>1.512448E6</c:v>
                </c:pt>
                <c:pt idx="1834">
                  <c:v>1.513472E6</c:v>
                </c:pt>
                <c:pt idx="1835">
                  <c:v>1.514496E6</c:v>
                </c:pt>
                <c:pt idx="1836">
                  <c:v>1.51552E6</c:v>
                </c:pt>
                <c:pt idx="1837">
                  <c:v>1.516544E6</c:v>
                </c:pt>
                <c:pt idx="1838">
                  <c:v>1.517568E6</c:v>
                </c:pt>
                <c:pt idx="1839">
                  <c:v>1.518592E6</c:v>
                </c:pt>
                <c:pt idx="1840">
                  <c:v>1.519616E6</c:v>
                </c:pt>
                <c:pt idx="1841">
                  <c:v>1.52064E6</c:v>
                </c:pt>
                <c:pt idx="1842">
                  <c:v>1.521152E6</c:v>
                </c:pt>
                <c:pt idx="1843">
                  <c:v>1.522176E6</c:v>
                </c:pt>
                <c:pt idx="1844">
                  <c:v>1.5232E6</c:v>
                </c:pt>
                <c:pt idx="1845">
                  <c:v>1.524224E6</c:v>
                </c:pt>
                <c:pt idx="1846">
                  <c:v>1.52448E6</c:v>
                </c:pt>
                <c:pt idx="1847">
                  <c:v>1.525504E6</c:v>
                </c:pt>
                <c:pt idx="1848">
                  <c:v>1.526528E6</c:v>
                </c:pt>
                <c:pt idx="1849">
                  <c:v>1.527552E6</c:v>
                </c:pt>
                <c:pt idx="1850">
                  <c:v>1.528576E6</c:v>
                </c:pt>
                <c:pt idx="1851">
                  <c:v>1.5296E6</c:v>
                </c:pt>
                <c:pt idx="1852">
                  <c:v>1.529856E6</c:v>
                </c:pt>
                <c:pt idx="1853">
                  <c:v>1.53088E6</c:v>
                </c:pt>
                <c:pt idx="1854">
                  <c:v>1.531392E6</c:v>
                </c:pt>
                <c:pt idx="1855">
                  <c:v>1.532416E6</c:v>
                </c:pt>
                <c:pt idx="1856">
                  <c:v>1.53344E6</c:v>
                </c:pt>
                <c:pt idx="1857">
                  <c:v>1.534464E6</c:v>
                </c:pt>
                <c:pt idx="1858">
                  <c:v>1.535488E6</c:v>
                </c:pt>
                <c:pt idx="1859">
                  <c:v>1.536512E6</c:v>
                </c:pt>
                <c:pt idx="1860">
                  <c:v>1.536768E6</c:v>
                </c:pt>
                <c:pt idx="1861">
                  <c:v>1.537024E6</c:v>
                </c:pt>
                <c:pt idx="1862">
                  <c:v>1.538048E6</c:v>
                </c:pt>
                <c:pt idx="1863">
                  <c:v>1.539072E6</c:v>
                </c:pt>
                <c:pt idx="1864">
                  <c:v>1.540096E6</c:v>
                </c:pt>
                <c:pt idx="1865">
                  <c:v>1.54112E6</c:v>
                </c:pt>
                <c:pt idx="1866">
                  <c:v>1.542144E6</c:v>
                </c:pt>
                <c:pt idx="1867">
                  <c:v>1.543168E6</c:v>
                </c:pt>
                <c:pt idx="1868">
                  <c:v>1.544192E6</c:v>
                </c:pt>
                <c:pt idx="1869">
                  <c:v>1.544704E6</c:v>
                </c:pt>
                <c:pt idx="1870">
                  <c:v>1.545728E6</c:v>
                </c:pt>
                <c:pt idx="1871">
                  <c:v>1.546752E6</c:v>
                </c:pt>
                <c:pt idx="1872">
                  <c:v>1.547776E6</c:v>
                </c:pt>
                <c:pt idx="1873">
                  <c:v>1.548032E6</c:v>
                </c:pt>
                <c:pt idx="1874">
                  <c:v>1.549056E6</c:v>
                </c:pt>
                <c:pt idx="1875">
                  <c:v>1.55008E6</c:v>
                </c:pt>
                <c:pt idx="1876">
                  <c:v>1.550336E6</c:v>
                </c:pt>
                <c:pt idx="1877">
                  <c:v>1.55136E6</c:v>
                </c:pt>
                <c:pt idx="1878">
                  <c:v>1.552384E6</c:v>
                </c:pt>
                <c:pt idx="1879">
                  <c:v>1.553408E6</c:v>
                </c:pt>
                <c:pt idx="1880">
                  <c:v>1.554432E6</c:v>
                </c:pt>
                <c:pt idx="1881">
                  <c:v>1.555456E6</c:v>
                </c:pt>
                <c:pt idx="1882">
                  <c:v>1.55648E6</c:v>
                </c:pt>
                <c:pt idx="1883">
                  <c:v>1.557504E6</c:v>
                </c:pt>
                <c:pt idx="1884">
                  <c:v>1.558528E6</c:v>
                </c:pt>
                <c:pt idx="1885">
                  <c:v>1.559552E6</c:v>
                </c:pt>
                <c:pt idx="1886">
                  <c:v>1.560576E6</c:v>
                </c:pt>
                <c:pt idx="1887">
                  <c:v>1.560832E6</c:v>
                </c:pt>
                <c:pt idx="1888">
                  <c:v>1.561856E6</c:v>
                </c:pt>
                <c:pt idx="1889">
                  <c:v>1.56288E6</c:v>
                </c:pt>
                <c:pt idx="1890">
                  <c:v>1.563136E6</c:v>
                </c:pt>
                <c:pt idx="1891">
                  <c:v>1.56416E6</c:v>
                </c:pt>
                <c:pt idx="1892">
                  <c:v>1.565184E6</c:v>
                </c:pt>
                <c:pt idx="1893">
                  <c:v>1.565696E6</c:v>
                </c:pt>
                <c:pt idx="1894">
                  <c:v>1.565952E6</c:v>
                </c:pt>
                <c:pt idx="1895">
                  <c:v>1.566976E6</c:v>
                </c:pt>
                <c:pt idx="1896">
                  <c:v>1.567488E6</c:v>
                </c:pt>
                <c:pt idx="1897">
                  <c:v>1.568512E6</c:v>
                </c:pt>
                <c:pt idx="1898">
                  <c:v>1.569536E6</c:v>
                </c:pt>
                <c:pt idx="1899">
                  <c:v>1.57056E6</c:v>
                </c:pt>
                <c:pt idx="1900">
                  <c:v>1.570816E6</c:v>
                </c:pt>
                <c:pt idx="1901">
                  <c:v>1.57184E6</c:v>
                </c:pt>
                <c:pt idx="1902">
                  <c:v>1.572864E6</c:v>
                </c:pt>
                <c:pt idx="1903">
                  <c:v>1.573888E6</c:v>
                </c:pt>
                <c:pt idx="1904">
                  <c:v>1.574912E6</c:v>
                </c:pt>
                <c:pt idx="1905">
                  <c:v>1.575936E6</c:v>
                </c:pt>
                <c:pt idx="1906">
                  <c:v>1.57696E6</c:v>
                </c:pt>
                <c:pt idx="1907">
                  <c:v>1.577984E6</c:v>
                </c:pt>
                <c:pt idx="1908">
                  <c:v>1.579008E6</c:v>
                </c:pt>
                <c:pt idx="1909">
                  <c:v>1.57952E6</c:v>
                </c:pt>
                <c:pt idx="1910">
                  <c:v>1.580544E6</c:v>
                </c:pt>
                <c:pt idx="1911">
                  <c:v>1.581568E6</c:v>
                </c:pt>
                <c:pt idx="1912">
                  <c:v>1.582592E6</c:v>
                </c:pt>
                <c:pt idx="1913">
                  <c:v>1.583616E6</c:v>
                </c:pt>
                <c:pt idx="1914">
                  <c:v>1.58464E6</c:v>
                </c:pt>
                <c:pt idx="1915">
                  <c:v>1.585664E6</c:v>
                </c:pt>
                <c:pt idx="1916">
                  <c:v>1.586688E6</c:v>
                </c:pt>
                <c:pt idx="1917">
                  <c:v>1.586944E6</c:v>
                </c:pt>
                <c:pt idx="1918">
                  <c:v>1.587968E6</c:v>
                </c:pt>
                <c:pt idx="1919">
                  <c:v>1.588992E6</c:v>
                </c:pt>
                <c:pt idx="1920">
                  <c:v>1.590016E6</c:v>
                </c:pt>
                <c:pt idx="1921">
                  <c:v>1.59104E6</c:v>
                </c:pt>
                <c:pt idx="1922">
                  <c:v>1.592064E6</c:v>
                </c:pt>
                <c:pt idx="1923">
                  <c:v>1.593088E6</c:v>
                </c:pt>
                <c:pt idx="1924">
                  <c:v>1.594112E6</c:v>
                </c:pt>
                <c:pt idx="1925">
                  <c:v>1.595136E6</c:v>
                </c:pt>
                <c:pt idx="1926">
                  <c:v>1.595648E6</c:v>
                </c:pt>
                <c:pt idx="1927">
                  <c:v>1.596672E6</c:v>
                </c:pt>
                <c:pt idx="1928">
                  <c:v>1.597696E6</c:v>
                </c:pt>
                <c:pt idx="1929">
                  <c:v>1.59872E6</c:v>
                </c:pt>
                <c:pt idx="1930">
                  <c:v>1.599744E6</c:v>
                </c:pt>
                <c:pt idx="1931">
                  <c:v>1.6E6</c:v>
                </c:pt>
                <c:pt idx="1932">
                  <c:v>1.601024E6</c:v>
                </c:pt>
                <c:pt idx="1933">
                  <c:v>1.602048E6</c:v>
                </c:pt>
                <c:pt idx="1934">
                  <c:v>1.603072E6</c:v>
                </c:pt>
                <c:pt idx="1935">
                  <c:v>1.604096E6</c:v>
                </c:pt>
                <c:pt idx="1936">
                  <c:v>1.60512E6</c:v>
                </c:pt>
                <c:pt idx="1937">
                  <c:v>1.606144E6</c:v>
                </c:pt>
                <c:pt idx="1938">
                  <c:v>1.607168E6</c:v>
                </c:pt>
                <c:pt idx="1939">
                  <c:v>1.608192E6</c:v>
                </c:pt>
                <c:pt idx="1940">
                  <c:v>1.609216E6</c:v>
                </c:pt>
                <c:pt idx="1941">
                  <c:v>1.61024E6</c:v>
                </c:pt>
                <c:pt idx="1942">
                  <c:v>1.611264E6</c:v>
                </c:pt>
                <c:pt idx="1943">
                  <c:v>1.611776E6</c:v>
                </c:pt>
                <c:pt idx="1944">
                  <c:v>1.612032E6</c:v>
                </c:pt>
                <c:pt idx="1945">
                  <c:v>1.613056E6</c:v>
                </c:pt>
                <c:pt idx="1946">
                  <c:v>1.61408E6</c:v>
                </c:pt>
                <c:pt idx="1947">
                  <c:v>1.615104E6</c:v>
                </c:pt>
                <c:pt idx="1948">
                  <c:v>1.616128E6</c:v>
                </c:pt>
                <c:pt idx="1949">
                  <c:v>1.617152E6</c:v>
                </c:pt>
                <c:pt idx="1950">
                  <c:v>1.618176E6</c:v>
                </c:pt>
                <c:pt idx="1951">
                  <c:v>1.6192E6</c:v>
                </c:pt>
                <c:pt idx="1952">
                  <c:v>1.620224E6</c:v>
                </c:pt>
                <c:pt idx="1953">
                  <c:v>1.621248E6</c:v>
                </c:pt>
                <c:pt idx="1954">
                  <c:v>1.622272E6</c:v>
                </c:pt>
                <c:pt idx="1955">
                  <c:v>1.622784E6</c:v>
                </c:pt>
                <c:pt idx="1956">
                  <c:v>1.623808E6</c:v>
                </c:pt>
                <c:pt idx="1957">
                  <c:v>1.624832E6</c:v>
                </c:pt>
                <c:pt idx="1958">
                  <c:v>1.625856E6</c:v>
                </c:pt>
                <c:pt idx="1959">
                  <c:v>1.62688E6</c:v>
                </c:pt>
                <c:pt idx="1960">
                  <c:v>1.627904E6</c:v>
                </c:pt>
                <c:pt idx="1961">
                  <c:v>1.628928E6</c:v>
                </c:pt>
                <c:pt idx="1962">
                  <c:v>1.629952E6</c:v>
                </c:pt>
                <c:pt idx="1963">
                  <c:v>1.630976E6</c:v>
                </c:pt>
                <c:pt idx="1964">
                  <c:v>1.632E6</c:v>
                </c:pt>
                <c:pt idx="1965">
                  <c:v>1.633024E6</c:v>
                </c:pt>
                <c:pt idx="1966">
                  <c:v>1.634048E6</c:v>
                </c:pt>
                <c:pt idx="1967">
                  <c:v>1.634304E6</c:v>
                </c:pt>
                <c:pt idx="1968">
                  <c:v>1.634816E6</c:v>
                </c:pt>
                <c:pt idx="1969">
                  <c:v>1.63584E6</c:v>
                </c:pt>
                <c:pt idx="1970">
                  <c:v>1.636864E6</c:v>
                </c:pt>
                <c:pt idx="1971">
                  <c:v>1.63712E6</c:v>
                </c:pt>
                <c:pt idx="1972">
                  <c:v>1.638144E6</c:v>
                </c:pt>
                <c:pt idx="1973">
                  <c:v>1.639168E6</c:v>
                </c:pt>
                <c:pt idx="1974">
                  <c:v>1.640192E6</c:v>
                </c:pt>
                <c:pt idx="1975">
                  <c:v>1.641216E6</c:v>
                </c:pt>
                <c:pt idx="1976">
                  <c:v>1.64224E6</c:v>
                </c:pt>
                <c:pt idx="1977">
                  <c:v>1.643264E6</c:v>
                </c:pt>
                <c:pt idx="1978">
                  <c:v>1.64352E6</c:v>
                </c:pt>
                <c:pt idx="1979">
                  <c:v>1.644544E6</c:v>
                </c:pt>
                <c:pt idx="1980">
                  <c:v>1.645568E6</c:v>
                </c:pt>
                <c:pt idx="1981">
                  <c:v>1.646592E6</c:v>
                </c:pt>
                <c:pt idx="1982">
                  <c:v>1.647616E6</c:v>
                </c:pt>
                <c:pt idx="1983">
                  <c:v>1.64864E6</c:v>
                </c:pt>
                <c:pt idx="1984">
                  <c:v>1.649664E6</c:v>
                </c:pt>
                <c:pt idx="1985">
                  <c:v>1.650688E6</c:v>
                </c:pt>
                <c:pt idx="1986">
                  <c:v>1.651712E6</c:v>
                </c:pt>
                <c:pt idx="1987">
                  <c:v>1.652736E6</c:v>
                </c:pt>
                <c:pt idx="1988">
                  <c:v>1.65376E6</c:v>
                </c:pt>
                <c:pt idx="1989">
                  <c:v>1.654784E6</c:v>
                </c:pt>
                <c:pt idx="1990">
                  <c:v>1.655808E6</c:v>
                </c:pt>
                <c:pt idx="1991">
                  <c:v>1.656832E6</c:v>
                </c:pt>
                <c:pt idx="1992">
                  <c:v>1.657856E6</c:v>
                </c:pt>
                <c:pt idx="1993">
                  <c:v>1.65888E6</c:v>
                </c:pt>
                <c:pt idx="1994">
                  <c:v>1.659904E6</c:v>
                </c:pt>
                <c:pt idx="1995">
                  <c:v>1.660928E6</c:v>
                </c:pt>
                <c:pt idx="1996">
                  <c:v>1.661184E6</c:v>
                </c:pt>
                <c:pt idx="1997">
                  <c:v>1.662208E6</c:v>
                </c:pt>
                <c:pt idx="1998">
                  <c:v>1.663232E6</c:v>
                </c:pt>
                <c:pt idx="1999">
                  <c:v>1.664256E6</c:v>
                </c:pt>
                <c:pt idx="2000">
                  <c:v>1.66528E6</c:v>
                </c:pt>
                <c:pt idx="2001">
                  <c:v>1.665792E6</c:v>
                </c:pt>
                <c:pt idx="2002">
                  <c:v>1.666816E6</c:v>
                </c:pt>
                <c:pt idx="2003">
                  <c:v>1.66784E6</c:v>
                </c:pt>
                <c:pt idx="2004">
                  <c:v>1.668096E6</c:v>
                </c:pt>
                <c:pt idx="2005">
                  <c:v>1.668352E6</c:v>
                </c:pt>
                <c:pt idx="2006">
                  <c:v>1.669376E6</c:v>
                </c:pt>
                <c:pt idx="2007">
                  <c:v>1.6704E6</c:v>
                </c:pt>
                <c:pt idx="2008">
                  <c:v>1.671424E6</c:v>
                </c:pt>
                <c:pt idx="2009">
                  <c:v>1.672448E6</c:v>
                </c:pt>
                <c:pt idx="2010">
                  <c:v>1.67296E6</c:v>
                </c:pt>
                <c:pt idx="2011">
                  <c:v>1.673984E6</c:v>
                </c:pt>
                <c:pt idx="2012">
                  <c:v>1.675008E6</c:v>
                </c:pt>
                <c:pt idx="2013">
                  <c:v>1.675264E6</c:v>
                </c:pt>
                <c:pt idx="2014">
                  <c:v>1.676288E6</c:v>
                </c:pt>
                <c:pt idx="2015">
                  <c:v>1.677312E6</c:v>
                </c:pt>
                <c:pt idx="2016">
                  <c:v>1.678336E6</c:v>
                </c:pt>
                <c:pt idx="2017">
                  <c:v>1.678592E6</c:v>
                </c:pt>
                <c:pt idx="2018">
                  <c:v>1.679616E6</c:v>
                </c:pt>
                <c:pt idx="2019">
                  <c:v>1.68064E6</c:v>
                </c:pt>
                <c:pt idx="2020">
                  <c:v>1.681664E6</c:v>
                </c:pt>
                <c:pt idx="2021">
                  <c:v>1.682688E6</c:v>
                </c:pt>
                <c:pt idx="2022">
                  <c:v>1.683712E6</c:v>
                </c:pt>
                <c:pt idx="2023">
                  <c:v>1.684736E6</c:v>
                </c:pt>
                <c:pt idx="2024">
                  <c:v>1.68576E6</c:v>
                </c:pt>
                <c:pt idx="2025">
                  <c:v>1.686784E6</c:v>
                </c:pt>
                <c:pt idx="2026">
                  <c:v>1.68704E6</c:v>
                </c:pt>
                <c:pt idx="2027">
                  <c:v>1.687296E6</c:v>
                </c:pt>
                <c:pt idx="2028">
                  <c:v>1.68832E6</c:v>
                </c:pt>
                <c:pt idx="2029">
                  <c:v>1.689344E6</c:v>
                </c:pt>
                <c:pt idx="2030">
                  <c:v>1.689856E6</c:v>
                </c:pt>
                <c:pt idx="2031">
                  <c:v>1.690112E6</c:v>
                </c:pt>
                <c:pt idx="2032">
                  <c:v>1.691136E6</c:v>
                </c:pt>
                <c:pt idx="2033">
                  <c:v>1.69216E6</c:v>
                </c:pt>
                <c:pt idx="2034">
                  <c:v>1.693184E6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943224"/>
        <c:axId val="2144923464"/>
      </c:lineChart>
      <c:dateAx>
        <c:axId val="2144943224"/>
        <c:scaling>
          <c:orientation val="minMax"/>
          <c:max val="47818.0"/>
          <c:min val="40634.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Date</a:t>
                </a:r>
              </a:p>
            </c:rich>
          </c:tx>
          <c:layout/>
          <c:overlay val="0"/>
        </c:title>
        <c:numFmt formatCode="m/d/yyyy" sourceLinked="1"/>
        <c:majorTickMark val="out"/>
        <c:minorTickMark val="none"/>
        <c:tickLblPos val="nextTo"/>
        <c:crossAx val="2144923464"/>
        <c:crosses val="autoZero"/>
        <c:auto val="1"/>
        <c:lblOffset val="100"/>
        <c:baseTimeUnit val="days"/>
      </c:dateAx>
      <c:valAx>
        <c:axId val="2144923464"/>
        <c:scaling>
          <c:orientation val="minMax"/>
          <c:max val="1.6777216E7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AU" sz="1200" dirty="0" smtClean="0"/>
                  <a:t>Number</a:t>
                </a:r>
                <a:r>
                  <a:rPr lang="en-AU" sz="1200" baseline="0" dirty="0" smtClean="0"/>
                  <a:t> of addresses</a:t>
                </a:r>
                <a:endParaRPr lang="en-GB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4943224"/>
        <c:crosses val="autoZero"/>
        <c:crossBetween val="between"/>
        <c:majorUnit val="1.677721E6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v>Cumulative size</c:v>
          </c:tx>
          <c:invertIfNegative val="0"/>
          <c:val>
            <c:numRef>
              <c:f>Sheet1!$E$3:$E$7</c:f>
              <c:numCache>
                <c:formatCode>General</c:formatCode>
                <c:ptCount val="5"/>
                <c:pt idx="0">
                  <c:v>24309.0</c:v>
                </c:pt>
                <c:pt idx="1">
                  <c:v>48792.0</c:v>
                </c:pt>
                <c:pt idx="2">
                  <c:v>76510.0</c:v>
                </c:pt>
                <c:pt idx="3">
                  <c:v>113731.0</c:v>
                </c:pt>
                <c:pt idx="4">
                  <c:v>154758.0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0461112"/>
        <c:axId val="-2110338520"/>
      </c:barChart>
      <c:lineChart>
        <c:grouping val="standard"/>
        <c:varyColors val="0"/>
        <c:ser>
          <c:idx val="0"/>
          <c:order val="0"/>
          <c:tx>
            <c:v>Delegation count</c:v>
          </c:tx>
          <c:marker>
            <c:symbol val="none"/>
          </c:marker>
          <c:cat>
            <c:numRef>
              <c:f>Sheet1!$A$3:$A$7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Sheet1!$B$3:$B$7</c:f>
              <c:numCache>
                <c:formatCode>General</c:formatCode>
                <c:ptCount val="5"/>
                <c:pt idx="0">
                  <c:v>164.0</c:v>
                </c:pt>
                <c:pt idx="1">
                  <c:v>175.0</c:v>
                </c:pt>
                <c:pt idx="2">
                  <c:v>652.0</c:v>
                </c:pt>
                <c:pt idx="3">
                  <c:v>620.0</c:v>
                </c:pt>
                <c:pt idx="4">
                  <c:v>586.0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9948776"/>
        <c:axId val="-2110344680"/>
      </c:lineChart>
      <c:catAx>
        <c:axId val="-210994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10344680"/>
        <c:crosses val="autoZero"/>
        <c:auto val="1"/>
        <c:lblAlgn val="ctr"/>
        <c:lblOffset val="100"/>
        <c:noMultiLvlLbl val="0"/>
      </c:catAx>
      <c:valAx>
        <c:axId val="-2110344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Number</a:t>
                </a:r>
                <a:r>
                  <a:rPr lang="en-GB" baseline="0" dirty="0" smtClean="0"/>
                  <a:t> </a:t>
                </a:r>
                <a:r>
                  <a:rPr lang="en-GB" baseline="0" dirty="0"/>
                  <a:t>of delegations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09948776"/>
        <c:crosses val="autoZero"/>
        <c:crossBetween val="between"/>
      </c:valAx>
      <c:valAx>
        <c:axId val="-21103385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Number</a:t>
                </a:r>
                <a:r>
                  <a:rPr lang="en-GB" baseline="0"/>
                  <a:t> of /32s</a:t>
                </a:r>
                <a:endParaRPr lang="en-GB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110461112"/>
        <c:crosses val="max"/>
        <c:crossBetween val="between"/>
      </c:valAx>
      <c:catAx>
        <c:axId val="-2110461112"/>
        <c:scaling>
          <c:orientation val="minMax"/>
        </c:scaling>
        <c:delete val="1"/>
        <c:axPos val="b"/>
        <c:majorTickMark val="out"/>
        <c:minorTickMark val="none"/>
        <c:tickLblPos val="nextTo"/>
        <c:crossAx val="-211033852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2-byte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4960.0</c:v>
                </c:pt>
                <c:pt idx="1">
                  <c:v>5536.0</c:v>
                </c:pt>
                <c:pt idx="2">
                  <c:v>6260.0</c:v>
                </c:pt>
                <c:pt idx="3">
                  <c:v>6719.0</c:v>
                </c:pt>
                <c:pt idx="4">
                  <c:v>7011.0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4-byte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90.0</c:v>
                </c:pt>
                <c:pt idx="1">
                  <c:v>153.0</c:v>
                </c:pt>
                <c:pt idx="2">
                  <c:v>166.0</c:v>
                </c:pt>
                <c:pt idx="3">
                  <c:v>931.0</c:v>
                </c:pt>
                <c:pt idx="4">
                  <c:v>1329.0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10427656"/>
        <c:axId val="-2110424680"/>
      </c:barChart>
      <c:catAx>
        <c:axId val="-211042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10424680"/>
        <c:crosses val="autoZero"/>
        <c:auto val="1"/>
        <c:lblAlgn val="ctr"/>
        <c:lblOffset val="100"/>
        <c:noMultiLvlLbl val="0"/>
      </c:catAx>
      <c:valAx>
        <c:axId val="-2110424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Number</a:t>
                </a:r>
                <a:r>
                  <a:rPr lang="en-GB" baseline="0"/>
                  <a:t> of ASN delegations</a:t>
                </a:r>
                <a:endParaRPr lang="en-GB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104276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APNIC!$B$3</c:f>
              <c:strCache>
                <c:ptCount val="1"/>
                <c:pt idx="0">
                  <c:v>AS</c:v>
                </c:pt>
              </c:strCache>
            </c:strRef>
          </c:tx>
          <c:invertIfNegative val="0"/>
          <c:cat>
            <c:numRef>
              <c:f>APNIC!$A$16:$A$20</c:f>
              <c:numCache>
                <c:formatCode>0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APNIC!$B$16:$B$20</c:f>
              <c:numCache>
                <c:formatCode>General</c:formatCode>
                <c:ptCount val="5"/>
                <c:pt idx="0">
                  <c:v>312.0</c:v>
                </c:pt>
                <c:pt idx="1">
                  <c:v>449.0</c:v>
                </c:pt>
                <c:pt idx="2">
                  <c:v>485.0</c:v>
                </c:pt>
                <c:pt idx="3">
                  <c:v>575.0</c:v>
                </c:pt>
                <c:pt idx="4">
                  <c:v>847.0</c:v>
                </c:pt>
              </c:numCache>
            </c:numRef>
          </c:val>
        </c:ser>
        <c:ser>
          <c:idx val="1"/>
          <c:order val="1"/>
          <c:tx>
            <c:strRef>
              <c:f>APNIC!$C$3</c:f>
              <c:strCache>
                <c:ptCount val="1"/>
                <c:pt idx="0">
                  <c:v>VS</c:v>
                </c:pt>
              </c:strCache>
            </c:strRef>
          </c:tx>
          <c:invertIfNegative val="0"/>
          <c:cat>
            <c:numRef>
              <c:f>APNIC!$A$16:$A$20</c:f>
              <c:numCache>
                <c:formatCode>0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APNIC!$C$16:$C$20</c:f>
              <c:numCache>
                <c:formatCode>General</c:formatCode>
                <c:ptCount val="5"/>
                <c:pt idx="0">
                  <c:v>345.0</c:v>
                </c:pt>
                <c:pt idx="1">
                  <c:v>472.0</c:v>
                </c:pt>
                <c:pt idx="2">
                  <c:v>651.0</c:v>
                </c:pt>
                <c:pt idx="3">
                  <c:v>817.0</c:v>
                </c:pt>
                <c:pt idx="4">
                  <c:v>1021.0</c:v>
                </c:pt>
              </c:numCache>
            </c:numRef>
          </c:val>
        </c:ser>
        <c:ser>
          <c:idx val="2"/>
          <c:order val="2"/>
          <c:tx>
            <c:strRef>
              <c:f>APNIC!$D$3</c:f>
              <c:strCache>
                <c:ptCount val="1"/>
                <c:pt idx="0">
                  <c:v>SM</c:v>
                </c:pt>
              </c:strCache>
            </c:strRef>
          </c:tx>
          <c:invertIfNegative val="0"/>
          <c:cat>
            <c:numRef>
              <c:f>APNIC!$A$16:$A$20</c:f>
              <c:numCache>
                <c:formatCode>0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APNIC!$D$16:$D$20</c:f>
              <c:numCache>
                <c:formatCode>General</c:formatCode>
                <c:ptCount val="5"/>
                <c:pt idx="0">
                  <c:v>813.0</c:v>
                </c:pt>
                <c:pt idx="1">
                  <c:v>823.0</c:v>
                </c:pt>
                <c:pt idx="2">
                  <c:v>874.0</c:v>
                </c:pt>
                <c:pt idx="3">
                  <c:v>970.0</c:v>
                </c:pt>
                <c:pt idx="4">
                  <c:v>1114.0</c:v>
                </c:pt>
              </c:numCache>
            </c:numRef>
          </c:val>
        </c:ser>
        <c:ser>
          <c:idx val="3"/>
          <c:order val="3"/>
          <c:tx>
            <c:strRef>
              <c:f>APNIC!$E$3</c:f>
              <c:strCache>
                <c:ptCount val="1"/>
                <c:pt idx="0">
                  <c:v>MD</c:v>
                </c:pt>
              </c:strCache>
            </c:strRef>
          </c:tx>
          <c:invertIfNegative val="0"/>
          <c:cat>
            <c:numRef>
              <c:f>APNIC!$A$16:$A$20</c:f>
              <c:numCache>
                <c:formatCode>0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APNIC!$E$16:$E$20</c:f>
              <c:numCache>
                <c:formatCode>General</c:formatCode>
                <c:ptCount val="5"/>
                <c:pt idx="0">
                  <c:v>251.0</c:v>
                </c:pt>
                <c:pt idx="1">
                  <c:v>276.0</c:v>
                </c:pt>
                <c:pt idx="2">
                  <c:v>328.0</c:v>
                </c:pt>
                <c:pt idx="3">
                  <c:v>378.0</c:v>
                </c:pt>
                <c:pt idx="4">
                  <c:v>402.0</c:v>
                </c:pt>
              </c:numCache>
            </c:numRef>
          </c:val>
        </c:ser>
        <c:ser>
          <c:idx val="4"/>
          <c:order val="4"/>
          <c:tx>
            <c:strRef>
              <c:f>APNIC!$F$3</c:f>
              <c:strCache>
                <c:ptCount val="1"/>
                <c:pt idx="0">
                  <c:v>LG</c:v>
                </c:pt>
              </c:strCache>
            </c:strRef>
          </c:tx>
          <c:invertIfNegative val="0"/>
          <c:cat>
            <c:numRef>
              <c:f>APNIC!$A$16:$A$20</c:f>
              <c:numCache>
                <c:formatCode>0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APNIC!$F$16:$F$20</c:f>
              <c:numCache>
                <c:formatCode>General</c:formatCode>
                <c:ptCount val="5"/>
                <c:pt idx="0">
                  <c:v>92.0</c:v>
                </c:pt>
                <c:pt idx="1">
                  <c:v>106.0</c:v>
                </c:pt>
                <c:pt idx="2">
                  <c:v>136.0</c:v>
                </c:pt>
                <c:pt idx="3">
                  <c:v>145.0</c:v>
                </c:pt>
                <c:pt idx="4">
                  <c:v>144.0</c:v>
                </c:pt>
              </c:numCache>
            </c:numRef>
          </c:val>
        </c:ser>
        <c:ser>
          <c:idx val="5"/>
          <c:order val="5"/>
          <c:tx>
            <c:strRef>
              <c:f>APNIC!$G$3</c:f>
              <c:strCache>
                <c:ptCount val="1"/>
                <c:pt idx="0">
                  <c:v>VL</c:v>
                </c:pt>
              </c:strCache>
            </c:strRef>
          </c:tx>
          <c:invertIfNegative val="0"/>
          <c:cat>
            <c:numRef>
              <c:f>APNIC!$A$16:$A$20</c:f>
              <c:numCache>
                <c:formatCode>0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APNIC!$G$16:$G$20</c:f>
              <c:numCache>
                <c:formatCode>General</c:formatCode>
                <c:ptCount val="5"/>
                <c:pt idx="0">
                  <c:v>30.0</c:v>
                </c:pt>
                <c:pt idx="1">
                  <c:v>31.0</c:v>
                </c:pt>
                <c:pt idx="2">
                  <c:v>33.0</c:v>
                </c:pt>
                <c:pt idx="3">
                  <c:v>41.0</c:v>
                </c:pt>
                <c:pt idx="4">
                  <c:v>45.0</c:v>
                </c:pt>
              </c:numCache>
            </c:numRef>
          </c:val>
        </c:ser>
        <c:ser>
          <c:idx val="6"/>
          <c:order val="6"/>
          <c:tx>
            <c:strRef>
              <c:f>APNIC!$H$3</c:f>
              <c:strCache>
                <c:ptCount val="1"/>
                <c:pt idx="0">
                  <c:v>XL</c:v>
                </c:pt>
              </c:strCache>
            </c:strRef>
          </c:tx>
          <c:invertIfNegative val="0"/>
          <c:cat>
            <c:numRef>
              <c:f>APNIC!$A$16:$A$20</c:f>
              <c:numCache>
                <c:formatCode>0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APNIC!$H$16:$H$20</c:f>
              <c:numCache>
                <c:formatCode>General</c:formatCode>
                <c:ptCount val="5"/>
                <c:pt idx="0">
                  <c:v>12.0</c:v>
                </c:pt>
                <c:pt idx="1">
                  <c:v>13.0</c:v>
                </c:pt>
                <c:pt idx="2">
                  <c:v>11.0</c:v>
                </c:pt>
                <c:pt idx="3">
                  <c:v>21.0</c:v>
                </c:pt>
                <c:pt idx="4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0774920"/>
        <c:axId val="-2110771976"/>
      </c:barChart>
      <c:catAx>
        <c:axId val="-21107749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-2110771976"/>
        <c:crosses val="autoZero"/>
        <c:auto val="1"/>
        <c:lblAlgn val="ctr"/>
        <c:lblOffset val="100"/>
        <c:noMultiLvlLbl val="0"/>
      </c:catAx>
      <c:valAx>
        <c:axId val="-2110771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 dirty="0" smtClean="0"/>
                  <a:t>Number</a:t>
                </a:r>
                <a:r>
                  <a:rPr lang="en-AU" baseline="0" dirty="0" smtClean="0"/>
                  <a:t> of Members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0774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</c:v>
                </c:pt>
              </c:strCache>
            </c:strRef>
          </c:tx>
          <c:dPt>
            <c:idx val="0"/>
            <c:bubble3D val="0"/>
            <c:spPr>
              <a:solidFill>
                <a:srgbClr val="3366FF"/>
              </a:solidFill>
            </c:spPr>
          </c:dPt>
          <c:dLbls>
            <c:dLbl>
              <c:idx val="0"/>
              <c:layout>
                <c:manualLayout>
                  <c:x val="0.0082596967045786"/>
                  <c:y val="-0.006821089787963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08956085350443"/>
                  <c:y val="-0.007907488417382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304783950617284"/>
                  <c:y val="-0.01309864884003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618784631087781"/>
                  <c:y val="0.0303628200230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138117283950617"/>
                  <c:y val="0.049070882815436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407024642752989"/>
                  <c:y val="0.05430336041191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635252017108972"/>
                  <c:y val="0.0426735702435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37251324487217"/>
                  <c:y val="0.02183336452374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377042626616117"/>
                  <c:y val="-0.01834791844299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Sheet1!$A$2:$A$11</c:f>
              <c:strCache>
                <c:ptCount val="10"/>
                <c:pt idx="0">
                  <c:v>CN</c:v>
                </c:pt>
                <c:pt idx="1">
                  <c:v>JP</c:v>
                </c:pt>
                <c:pt idx="2">
                  <c:v>KR</c:v>
                </c:pt>
                <c:pt idx="3">
                  <c:v>AU</c:v>
                </c:pt>
                <c:pt idx="4">
                  <c:v>TW</c:v>
                </c:pt>
                <c:pt idx="5">
                  <c:v>IN</c:v>
                </c:pt>
                <c:pt idx="6">
                  <c:v>ID</c:v>
                </c:pt>
                <c:pt idx="7">
                  <c:v>VN</c:v>
                </c:pt>
                <c:pt idx="8">
                  <c:v>HK</c:v>
                </c:pt>
                <c:pt idx="9">
                  <c:v>Others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0.39</c:v>
                </c:pt>
                <c:pt idx="1">
                  <c:v>0.24</c:v>
                </c:pt>
                <c:pt idx="2">
                  <c:v>0.13</c:v>
                </c:pt>
                <c:pt idx="3">
                  <c:v>0.06</c:v>
                </c:pt>
                <c:pt idx="4">
                  <c:v>0.04</c:v>
                </c:pt>
                <c:pt idx="5">
                  <c:v>0.04</c:v>
                </c:pt>
                <c:pt idx="6">
                  <c:v>0.02</c:v>
                </c:pt>
                <c:pt idx="7">
                  <c:v>0.02</c:v>
                </c:pt>
                <c:pt idx="8">
                  <c:v>0.01</c:v>
                </c:pt>
                <c:pt idx="9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0.73155</cdr:x>
      <cdr:y>0.93679</cdr:y>
    </cdr:from>
    <cdr:to>
      <cdr:x>0.96434</cdr:x>
      <cdr:y>0.99988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09816" y="4277072"/>
          <a:ext cx="19442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As at </a:t>
          </a:r>
          <a:r>
            <a:rPr lang="en-US" dirty="0"/>
            <a:t>1</a:t>
          </a:r>
          <a:r>
            <a:rPr lang="en-US" sz="1100" dirty="0" smtClean="0"/>
            <a:t> April 2013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t>22/04/13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81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Cambodia Banner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54-2764-B14B-AA9B-E35C0EB69B5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APNIC maintains a strong support to the Internet Governance Forum.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believe that The IGF is the best incarnation of the Geneva principles and the best example of a multi-stakeholder dialogue.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APNIC position is to keep it alive and ongoing, respecting its original foundations.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our support is not only ideological but also material.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APNIC as part of the NRO has doubled its annual contribution to the IGF to 75,000 US dollars this year.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 Paul Wilson, APNIC DG is participating this year on the IGF’s Multi-stakeholder Advisory Group.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11C3F-74DF-8946-86B8-BBC6F70B42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0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6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6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6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6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jpeg"/><Relationship Id="rId3" Type="http://schemas.openxmlformats.org/officeDocument/2006/relationships/image" Target="../media/image4.jpe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6.jpe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jpeg"/><Relationship Id="rId3" Type="http://schemas.openxmlformats.org/officeDocument/2006/relationships/image" Target="../media/image4.jpe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Relationship Id="rId3" Type="http://schemas.openxmlformats.org/officeDocument/2006/relationships/image" Target="../media/image4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Relationship Id="rId3" Type="http://schemas.openxmlformats.org/officeDocument/2006/relationships/image" Target="../media/image4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jpeg"/><Relationship Id="rId3" Type="http://schemas.openxmlformats.org/officeDocument/2006/relationships/image" Target="../media/image4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jpeg"/><Relationship Id="rId3" Type="http://schemas.openxmlformats.org/officeDocument/2006/relationships/image" Target="../media/image4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jpeg"/><Relationship Id="rId3" Type="http://schemas.openxmlformats.org/officeDocument/2006/relationships/image" Target="../media/image4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jpeg"/><Relationship Id="rId3" Type="http://schemas.openxmlformats.org/officeDocument/2006/relationships/image" Target="../media/image4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jpeg"/><Relationship Id="rId3" Type="http://schemas.openxmlformats.org/officeDocument/2006/relationships/image" Target="../media/image4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jpeg"/><Relationship Id="rId3" Type="http://schemas.openxmlformats.org/officeDocument/2006/relationships/image" Target="../media/image4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3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3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3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3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3.jpe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jpeg"/><Relationship Id="rId3" Type="http://schemas.openxmlformats.org/officeDocument/2006/relationships/image" Target="../media/image4.jpe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3.jpe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jpeg"/><Relationship Id="rId3" Type="http://schemas.openxmlformats.org/officeDocument/2006/relationships/image" Target="../media/image4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672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2736304" cy="2276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61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69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4853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4272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4005304"/>
            <a:ext cx="8353425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454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8352928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551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5966320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88125" y="2133600"/>
            <a:ext cx="2160588" cy="237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262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5C5C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3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5C5C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l">
              <a:buNone/>
              <a:defRPr>
                <a:solidFill>
                  <a:srgbClr val="5C5C5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86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5C5C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5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1519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41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6412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68978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8002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15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86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13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4005304"/>
            <a:ext cx="8353425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822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97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8352928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5966320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88125" y="2133600"/>
            <a:ext cx="2160588" cy="237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256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3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36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10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20087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2154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4005304"/>
            <a:ext cx="8353425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685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8352928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894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5966320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88125" y="2133600"/>
            <a:ext cx="2160588" cy="237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34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6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8528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33912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06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009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07415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2472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1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47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667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0800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4005304"/>
            <a:ext cx="8353425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240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8352928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851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5966320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88125" y="2133600"/>
            <a:ext cx="2160588" cy="237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003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21600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4005304"/>
            <a:ext cx="8353425" cy="21600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610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21471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4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15566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9626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7189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78427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05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97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89612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3960440" cy="22762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8352928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486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4090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4005304"/>
            <a:ext cx="8353425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97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8352928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5966320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88125" y="2133600"/>
            <a:ext cx="2160588" cy="237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496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1668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1668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l">
              <a:buNone/>
              <a:defRPr>
                <a:solidFill>
                  <a:srgbClr val="16681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3960440" cy="22762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85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1668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7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0309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6426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67695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3960440" cy="22762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5966320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88125" y="2133600"/>
            <a:ext cx="2160588" cy="237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565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459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116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48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8447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84930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4005304"/>
            <a:ext cx="8353425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078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8352928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5966320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88125" y="2133600"/>
            <a:ext cx="2160588" cy="237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397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590F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590F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l">
              <a:buNone/>
              <a:defRPr>
                <a:solidFill>
                  <a:srgbClr val="590F4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56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>
                <a:solidFill>
                  <a:srgbClr val="004FBB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548966"/>
            <a:ext cx="2736304" cy="2276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7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590F4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5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10050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14722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91466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73940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21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980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90632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2405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4005304"/>
            <a:ext cx="8353425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07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004FBB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l">
              <a:buNone/>
              <a:defRPr>
                <a:solidFill>
                  <a:srgbClr val="004FBB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6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8352928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5209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24847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5966320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88125" y="2133600"/>
            <a:ext cx="2160588" cy="237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187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 i="0">
                <a:solidFill>
                  <a:srgbClr val="C01B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1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C01B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l">
              <a:buNone/>
              <a:defRPr>
                <a:solidFill>
                  <a:srgbClr val="C01B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55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5544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C01B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1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2483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4023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5946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75286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046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6" Type="http://schemas.openxmlformats.org/officeDocument/2006/relationships/image" Target="../media/image8.jpeg"/><Relationship Id="rId17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theme" Target="../theme/theme4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theme" Target="../theme/theme5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<Relationship Id="rId15" Type="http://schemas.openxmlformats.org/officeDocument/2006/relationships/theme" Target="../theme/theme6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98.xml"/><Relationship Id="rId15" Type="http://schemas.openxmlformats.org/officeDocument/2006/relationships/theme" Target="../theme/theme7.xml"/><Relationship Id="rId16" Type="http://schemas.openxmlformats.org/officeDocument/2006/relationships/image" Target="../media/image21.jpeg"/><Relationship Id="rId17" Type="http://schemas.openxmlformats.org/officeDocument/2006/relationships/image" Target="../media/image22.jpe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theme" Target="../theme/theme8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41532"/>
            <a:ext cx="9144000" cy="5164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1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4" r:id="rId2"/>
    <p:sldLayoutId id="2147483650" r:id="rId3"/>
    <p:sldLayoutId id="2147483662" r:id="rId4"/>
    <p:sldLayoutId id="2147483766" r:id="rId5"/>
    <p:sldLayoutId id="2147483705" r:id="rId6"/>
    <p:sldLayoutId id="2147483758" r:id="rId7"/>
    <p:sldLayoutId id="2147483663" r:id="rId8"/>
    <p:sldLayoutId id="2147483651" r:id="rId9"/>
    <p:sldLayoutId id="2147483661" r:id="rId10"/>
    <p:sldLayoutId id="2147483652" r:id="rId11"/>
    <p:sldLayoutId id="2147483653" r:id="rId12"/>
    <p:sldLayoutId id="2147483654" r:id="rId13"/>
    <p:sldLayoutId id="2147483655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4FBB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174"/>
            <a:ext cx="9144000" cy="5048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767" r:id="rId5"/>
    <p:sldLayoutId id="2147483701" r:id="rId6"/>
    <p:sldLayoutId id="2147483759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8466"/>
            <a:ext cx="9144000" cy="499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41268"/>
            <a:ext cx="9144000" cy="5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68" r:id="rId5"/>
    <p:sldLayoutId id="2147483737" r:id="rId6"/>
    <p:sldLayoutId id="2147483760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43650"/>
            <a:ext cx="9144000" cy="5143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2509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69" r:id="rId5"/>
    <p:sldLayoutId id="2147483711" r:id="rId6"/>
    <p:sldLayoutId id="214748376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8888"/>
            <a:ext cx="9144000" cy="5191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4306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770" r:id="rId5"/>
    <p:sldLayoutId id="2147483702" r:id="rId6"/>
    <p:sldLayoutId id="2147483762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66813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0950"/>
            <a:ext cx="9144000" cy="5270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90462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771" r:id="rId5"/>
    <p:sldLayoutId id="2147483703" r:id="rId6"/>
    <p:sldLayoutId id="2147483763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590F4A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0000"/>
            <a:ext cx="9144000" cy="50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27775"/>
            <a:ext cx="9144000" cy="5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72" r:id="rId5"/>
    <p:sldLayoutId id="2147483724" r:id="rId6"/>
    <p:sldLayoutId id="214748376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C01B1C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41532"/>
            <a:ext cx="9144000" cy="5164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27847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73" r:id="rId5"/>
    <p:sldLayoutId id="2147483750" r:id="rId6"/>
    <p:sldLayoutId id="2147483765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5C5C5C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apnic-transfers@apnic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APNIC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2448272"/>
          </a:xfrm>
        </p:spPr>
        <p:txBody>
          <a:bodyPr>
            <a:normAutofit/>
          </a:bodyPr>
          <a:lstStyle/>
          <a:p>
            <a:r>
              <a:rPr lang="en-US" dirty="0" smtClean="0"/>
              <a:t>Philip Smith</a:t>
            </a:r>
            <a:endParaRPr lang="en-US" dirty="0"/>
          </a:p>
          <a:p>
            <a:r>
              <a:rPr lang="en-US" dirty="0" smtClean="0"/>
              <a:t>Director of Learning &amp; Development, APNIC</a:t>
            </a:r>
          </a:p>
          <a:p>
            <a:r>
              <a:rPr lang="en-US" dirty="0" smtClean="0"/>
              <a:t>ARIN 31</a:t>
            </a:r>
          </a:p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to 24</a:t>
            </a:r>
            <a:r>
              <a:rPr lang="en-US" baseline="30000" dirty="0" smtClean="0"/>
              <a:t>th</a:t>
            </a:r>
            <a:r>
              <a:rPr lang="en-US" dirty="0" smtClean="0"/>
              <a:t> 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0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Distribution by Economy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10</a:t>
            </a:fld>
            <a:endParaRPr lang="en-AU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978964"/>
              </p:ext>
            </p:extLst>
          </p:nvPr>
        </p:nvGraphicFramePr>
        <p:xfrm>
          <a:off x="539552" y="1556792"/>
          <a:ext cx="8351838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591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Policies in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Implemented:</a:t>
            </a:r>
          </a:p>
          <a:p>
            <a:pPr lvl="1"/>
            <a:r>
              <a:rPr lang="en-US" dirty="0" smtClean="0"/>
              <a:t>prop-104: Clarifying demonstrated needs requirement in IPv4 transfer policy (Feb 2013)</a:t>
            </a:r>
          </a:p>
          <a:p>
            <a:pPr lvl="1"/>
            <a:r>
              <a:rPr lang="en-US" dirty="0" smtClean="0"/>
              <a:t>prop-101: Removing </a:t>
            </a:r>
            <a:r>
              <a:rPr lang="en-US" dirty="0" err="1" smtClean="0"/>
              <a:t>multihoming</a:t>
            </a:r>
            <a:r>
              <a:rPr lang="en-US" dirty="0" smtClean="0"/>
              <a:t> requirement for IPv6 portable assignments (Feb 2013)</a:t>
            </a:r>
            <a:endParaRPr lang="en-US" dirty="0"/>
          </a:p>
          <a:p>
            <a:r>
              <a:rPr lang="en-US" dirty="0" smtClean="0"/>
              <a:t>Did not reach </a:t>
            </a:r>
            <a:r>
              <a:rPr lang="en-US" dirty="0"/>
              <a:t>consensus at APNIC </a:t>
            </a:r>
            <a:r>
              <a:rPr lang="en-US" dirty="0" smtClean="0"/>
              <a:t>35:</a:t>
            </a:r>
            <a:endParaRPr lang="en-US" dirty="0"/>
          </a:p>
          <a:p>
            <a:pPr lvl="1"/>
            <a:r>
              <a:rPr lang="en-US" dirty="0"/>
              <a:t>prop</a:t>
            </a:r>
            <a:r>
              <a:rPr lang="en-US" dirty="0" smtClean="0"/>
              <a:t>-105: Distribution of returned IPv4 address (modification of prop-088)</a:t>
            </a:r>
            <a:endParaRPr lang="en-US" dirty="0"/>
          </a:p>
          <a:p>
            <a:pPr lvl="2"/>
            <a:r>
              <a:rPr lang="en-US" dirty="0" smtClean="0"/>
              <a:t>Returned to author for further development</a:t>
            </a:r>
            <a:endParaRPr lang="en-US" dirty="0"/>
          </a:p>
          <a:p>
            <a:pPr lvl="1"/>
            <a:r>
              <a:rPr lang="en-US" dirty="0" smtClean="0"/>
              <a:t>prop-106: Restricting excessive IPv4 address transfers under the final /8 block</a:t>
            </a:r>
          </a:p>
          <a:p>
            <a:pPr lvl="2"/>
            <a:r>
              <a:rPr lang="en-US" dirty="0" smtClean="0"/>
              <a:t>Abandoned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985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delivered in 2013 (Jan to Apr)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2604828" cy="4565103"/>
          </a:xfrm>
        </p:spPr>
        <p:txBody>
          <a:bodyPr>
            <a:normAutofit/>
          </a:bodyPr>
          <a:lstStyle/>
          <a:p>
            <a:r>
              <a:rPr lang="en-US" dirty="0" smtClean="0"/>
              <a:t>Face</a:t>
            </a:r>
            <a:r>
              <a:rPr lang="en-US" smtClean="0"/>
              <a:t>-to-face</a:t>
            </a:r>
            <a:r>
              <a:rPr lang="en-US" sz="2000" smtClean="0"/>
              <a:t> </a:t>
            </a:r>
            <a:r>
              <a:rPr lang="en-US" sz="2000" dirty="0" smtClean="0"/>
              <a:t>training</a:t>
            </a:r>
          </a:p>
          <a:p>
            <a:pPr lvl="1"/>
            <a:r>
              <a:rPr lang="en-US" dirty="0" smtClean="0"/>
              <a:t>30</a:t>
            </a:r>
            <a:r>
              <a:rPr lang="en-US" sz="1800" dirty="0" smtClean="0"/>
              <a:t> courses in 12 locations</a:t>
            </a:r>
          </a:p>
          <a:p>
            <a:pPr lvl="1"/>
            <a:r>
              <a:rPr lang="en-US" dirty="0" smtClean="0"/>
              <a:t>614</a:t>
            </a:r>
            <a:r>
              <a:rPr lang="en-US" sz="1800" dirty="0" smtClean="0"/>
              <a:t> </a:t>
            </a:r>
            <a:r>
              <a:rPr lang="en-US" sz="1800" dirty="0"/>
              <a:t>participants</a:t>
            </a:r>
          </a:p>
          <a:p>
            <a:r>
              <a:rPr lang="en-US" sz="2000" dirty="0" smtClean="0"/>
              <a:t>eLearning</a:t>
            </a:r>
            <a:endParaRPr lang="en-US" sz="2000" dirty="0"/>
          </a:p>
          <a:p>
            <a:pPr lvl="1"/>
            <a:r>
              <a:rPr lang="en-US" dirty="0" smtClean="0"/>
              <a:t>39</a:t>
            </a:r>
            <a:r>
              <a:rPr lang="en-US" sz="1800" dirty="0" smtClean="0"/>
              <a:t> </a:t>
            </a:r>
            <a:r>
              <a:rPr lang="en-US" sz="1800" dirty="0"/>
              <a:t>courses</a:t>
            </a:r>
          </a:p>
          <a:p>
            <a:pPr lvl="1"/>
            <a:r>
              <a:rPr lang="en-US" dirty="0" smtClean="0"/>
              <a:t>326</a:t>
            </a:r>
            <a:r>
              <a:rPr lang="en-US" sz="1800" dirty="0" smtClean="0"/>
              <a:t> </a:t>
            </a:r>
            <a:r>
              <a:rPr lang="en-US" sz="1800" dirty="0"/>
              <a:t>participants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kern="0" smtClean="0"/>
              <a:pPr/>
              <a:t>12</a:t>
            </a:fld>
            <a:endParaRPr lang="en-AU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600076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 at 15 April 2013</a:t>
            </a:r>
            <a:endParaRPr lang="en-US" sz="1200" dirty="0"/>
          </a:p>
        </p:txBody>
      </p:sp>
      <p:pic>
        <p:nvPicPr>
          <p:cNvPr id="14" name="Picture 13" descr="Training activities map_April 2013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42" y="1268760"/>
            <a:ext cx="5672907" cy="45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9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in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IPv6@APNIC Conferences</a:t>
            </a:r>
          </a:p>
          <a:p>
            <a:pPr lvl="1"/>
            <a:r>
              <a:rPr lang="en-US" dirty="0" smtClean="0"/>
              <a:t>IPv6 Plenary at APNIC 35 </a:t>
            </a:r>
            <a:r>
              <a:rPr lang="en-US" dirty="0"/>
              <a:t>in </a:t>
            </a:r>
            <a:r>
              <a:rPr lang="en-US" dirty="0" smtClean="0"/>
              <a:t>Singapore, </a:t>
            </a:r>
            <a:r>
              <a:rPr lang="en-US" dirty="0"/>
              <a:t>Feb </a:t>
            </a:r>
            <a:r>
              <a:rPr lang="en-US" dirty="0" smtClean="0"/>
              <a:t>2013 focused on mobile network deployment</a:t>
            </a:r>
          </a:p>
          <a:p>
            <a:pPr lvl="1"/>
            <a:r>
              <a:rPr lang="en-US" dirty="0" smtClean="0"/>
              <a:t>Workshop at ICANN 46, Beijing</a:t>
            </a:r>
            <a:endParaRPr lang="en-US" dirty="0"/>
          </a:p>
          <a:p>
            <a:r>
              <a:rPr lang="en-US" dirty="0" smtClean="0"/>
              <a:t>Asia </a:t>
            </a:r>
            <a:r>
              <a:rPr lang="en-US" dirty="0"/>
              <a:t>Pacific IPv6 Task Force (APIPv6TF)</a:t>
            </a:r>
          </a:p>
          <a:p>
            <a:pPr lvl="1"/>
            <a:r>
              <a:rPr lang="en-US" dirty="0"/>
              <a:t>Continued provision of Secretariat services </a:t>
            </a:r>
          </a:p>
          <a:p>
            <a:pPr lvl="1"/>
            <a:r>
              <a:rPr lang="en-US" dirty="0"/>
              <a:t>Met at APNIC </a:t>
            </a:r>
            <a:r>
              <a:rPr lang="en-US" dirty="0" smtClean="0"/>
              <a:t>34 </a:t>
            </a:r>
            <a:r>
              <a:rPr lang="en-US" dirty="0"/>
              <a:t>and </a:t>
            </a:r>
            <a:r>
              <a:rPr lang="en-US" dirty="0" smtClean="0"/>
              <a:t>35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102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APNIC Labs: IPv6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8352928" cy="470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IPv6 Capability Tracker</a:t>
            </a:r>
          </a:p>
          <a:p>
            <a:pPr lvl="1"/>
            <a:r>
              <a:rPr lang="en-US" dirty="0" smtClean="0"/>
              <a:t>Google Analytics tracking tool to enable website operators to measure client IPv6 capabilities</a:t>
            </a:r>
          </a:p>
          <a:p>
            <a:r>
              <a:rPr lang="en-US" dirty="0" smtClean="0"/>
              <a:t>Measuring IPv6</a:t>
            </a:r>
          </a:p>
          <a:p>
            <a:pPr lvl="1"/>
            <a:r>
              <a:rPr lang="en-US" dirty="0" smtClean="0"/>
              <a:t>Measuring the end-to-end capability of IPv6 clients per economy</a:t>
            </a:r>
          </a:p>
          <a:p>
            <a:pPr lvl="1"/>
            <a:r>
              <a:rPr lang="en-US" dirty="0" smtClean="0"/>
              <a:t>Readiness data at end-user level for various intergovernmental organizations and economies </a:t>
            </a:r>
          </a:p>
          <a:p>
            <a:r>
              <a:rPr lang="en-US" dirty="0" smtClean="0"/>
              <a:t>IPv6 preference by AS Number</a:t>
            </a:r>
          </a:p>
          <a:p>
            <a:pPr lvl="1"/>
            <a:r>
              <a:rPr lang="en-US" dirty="0" smtClean="0"/>
              <a:t>Measures IPv6 client capability per autonomous system</a:t>
            </a:r>
          </a:p>
          <a:p>
            <a:r>
              <a:rPr lang="en-US" dirty="0" smtClean="0"/>
              <a:t>IPv4 address report</a:t>
            </a:r>
          </a:p>
          <a:p>
            <a:pPr lvl="1"/>
            <a:r>
              <a:rPr lang="en-US" dirty="0" smtClean="0"/>
              <a:t>Measuring IPv4 free pool address exhaustion</a:t>
            </a:r>
          </a:p>
          <a:p>
            <a:pPr marL="2701925" lvl="6" indent="0">
              <a:buNone/>
            </a:pPr>
            <a:r>
              <a:rPr lang="en-US" sz="2600" dirty="0" smtClean="0">
                <a:solidFill>
                  <a:srgbClr val="004FBA"/>
                </a:solidFill>
              </a:rPr>
              <a:t> http://</a:t>
            </a:r>
            <a:r>
              <a:rPr lang="en-US" sz="2600" dirty="0" err="1" smtClean="0">
                <a:solidFill>
                  <a:srgbClr val="004FBA"/>
                </a:solidFill>
              </a:rPr>
              <a:t>labs.apnic.net</a:t>
            </a:r>
            <a:endParaRPr lang="en-US" sz="2600" dirty="0" smtClean="0">
              <a:solidFill>
                <a:srgbClr val="004FBA"/>
              </a:solidFill>
            </a:endParaRPr>
          </a:p>
          <a:p>
            <a:pPr marL="2701925" lvl="6" indent="0">
              <a:buNone/>
            </a:pPr>
            <a:r>
              <a:rPr lang="en-US" sz="2600" dirty="0" smtClean="0">
                <a:solidFill>
                  <a:srgbClr val="004FBA"/>
                </a:solidFill>
              </a:rPr>
              <a:t>http://</a:t>
            </a:r>
            <a:r>
              <a:rPr lang="en-US" sz="2600" dirty="0" err="1" smtClean="0">
                <a:solidFill>
                  <a:srgbClr val="004FBA"/>
                </a:solidFill>
              </a:rPr>
              <a:t>blabs.apnic.net</a:t>
            </a:r>
            <a:endParaRPr lang="en-US" sz="2600" dirty="0" smtClean="0">
              <a:solidFill>
                <a:srgbClr val="004FB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494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Measuring IPv6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15</a:t>
            </a:fld>
            <a:endParaRPr lang="en-AU" dirty="0"/>
          </a:p>
        </p:txBody>
      </p:sp>
      <p:pic>
        <p:nvPicPr>
          <p:cNvPr id="4" name="Content Placeholder 3" descr="Screen Shot 2013-02-12 at 11.35.51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1" r="1115"/>
          <a:stretch/>
        </p:blipFill>
        <p:spPr>
          <a:xfrm>
            <a:off x="395536" y="1594412"/>
            <a:ext cx="4659465" cy="2332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6081" y="3828758"/>
            <a:ext cx="15977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http://</a:t>
            </a:r>
            <a:r>
              <a:rPr lang="en-US" sz="1050" dirty="0" err="1" smtClean="0"/>
              <a:t>labs.apnic.net</a:t>
            </a:r>
            <a:r>
              <a:rPr lang="en-US" sz="1050" dirty="0" smtClean="0"/>
              <a:t>/ipv6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3507647" y="3673369"/>
            <a:ext cx="16528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Percent of users using IPv6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458896" y="1559913"/>
            <a:ext cx="363678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We’ve been conducting a large</a:t>
            </a:r>
          </a:p>
          <a:p>
            <a:r>
              <a:rPr lang="en-US" dirty="0"/>
              <a:t>s</a:t>
            </a:r>
            <a:r>
              <a:rPr lang="en-US" dirty="0" smtClean="0"/>
              <a:t>cale IPv6 measurement across</a:t>
            </a:r>
          </a:p>
          <a:p>
            <a:r>
              <a:rPr lang="en-US" dirty="0"/>
              <a:t>t</a:t>
            </a:r>
            <a:r>
              <a:rPr lang="en-US" dirty="0" smtClean="0"/>
              <a:t>he Internet to provide baseline</a:t>
            </a:r>
          </a:p>
          <a:p>
            <a:r>
              <a:rPr lang="en-US" dirty="0"/>
              <a:t>d</a:t>
            </a:r>
            <a:r>
              <a:rPr lang="en-US" dirty="0" smtClean="0"/>
              <a:t>ata about the rate of deployment</a:t>
            </a:r>
          </a:p>
          <a:p>
            <a:r>
              <a:rPr lang="en-US" dirty="0"/>
              <a:t>o</a:t>
            </a:r>
            <a:r>
              <a:rPr lang="en-US" dirty="0" smtClean="0"/>
              <a:t>f IPv6 across countries and </a:t>
            </a:r>
          </a:p>
          <a:p>
            <a:r>
              <a:rPr lang="en-US" dirty="0" smtClean="0"/>
              <a:t>individual networks  </a:t>
            </a:r>
            <a:endParaRPr lang="en-US" dirty="0"/>
          </a:p>
        </p:txBody>
      </p:sp>
      <p:pic>
        <p:nvPicPr>
          <p:cNvPr id="8" name="Picture 7" descr="Screen Shot 2013-02-12 at 12.06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15" y="4052719"/>
            <a:ext cx="3528810" cy="2161782"/>
          </a:xfrm>
          <a:prstGeom prst="rect">
            <a:avLst/>
          </a:prstGeom>
        </p:spPr>
      </p:pic>
      <p:pic>
        <p:nvPicPr>
          <p:cNvPr id="9" name="Picture 8" descr="Screen Shot 2013-02-12 at 12.08.38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710" y="3717032"/>
            <a:ext cx="3673750" cy="2451812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/>
        </p:nvSpPr>
        <p:spPr>
          <a:xfrm>
            <a:off x="8900864" y="6701365"/>
            <a:ext cx="288032" cy="216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020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Conferences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APNIC 36: Xi’an, China</a:t>
            </a:r>
          </a:p>
          <a:p>
            <a:pPr lvl="1"/>
            <a:r>
              <a:rPr lang="en-US" dirty="0" smtClean="0"/>
              <a:t>20 to 30 August 2013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60362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APRICOT 2014 Bangkok, Thailand</a:t>
            </a:r>
          </a:p>
          <a:p>
            <a:pPr lvl="1"/>
            <a:r>
              <a:rPr lang="en-US" dirty="0"/>
              <a:t>18 to 28 February 2014 </a:t>
            </a:r>
            <a:r>
              <a:rPr lang="en-US" dirty="0" smtClean="0"/>
              <a:t>(includes APNIC 37)</a:t>
            </a:r>
            <a:endParaRPr lang="en-US" dirty="0"/>
          </a:p>
          <a:p>
            <a:pPr marL="360362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7192-4795-C04C-AE03-5DCA5CC632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APNIC-36-Banner_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25700"/>
            <a:ext cx="9144000" cy="20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3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Governance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redominant </a:t>
            </a:r>
            <a:r>
              <a:rPr lang="en-US" dirty="0"/>
              <a:t>global forum for discussing Internet governance </a:t>
            </a:r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Includes all sectors of society</a:t>
            </a:r>
            <a:endParaRPr lang="en-US" dirty="0"/>
          </a:p>
          <a:p>
            <a:r>
              <a:rPr lang="en-US" dirty="0" smtClean="0"/>
              <a:t>Eighth </a:t>
            </a:r>
            <a:r>
              <a:rPr lang="en-US" dirty="0"/>
              <a:t>A</a:t>
            </a:r>
            <a:r>
              <a:rPr lang="en-US" dirty="0" smtClean="0"/>
              <a:t>nnual </a:t>
            </a:r>
            <a:r>
              <a:rPr lang="en-US" dirty="0"/>
              <a:t>IGF will be held in </a:t>
            </a:r>
            <a:r>
              <a:rPr lang="en-US" dirty="0" smtClean="0"/>
              <a:t>Bali, Indonesia in October 2013</a:t>
            </a:r>
            <a:endParaRPr lang="en-US" dirty="0"/>
          </a:p>
          <a:p>
            <a:r>
              <a:rPr lang="en-US" dirty="0"/>
              <a:t>Paul Wilson, </a:t>
            </a:r>
            <a:r>
              <a:rPr lang="en-US" dirty="0" smtClean="0"/>
              <a:t>APNIC DG, </a:t>
            </a:r>
            <a:r>
              <a:rPr lang="en-US" dirty="0"/>
              <a:t>is participating this year on the </a:t>
            </a:r>
            <a:r>
              <a:rPr lang="en-US" dirty="0" smtClean="0"/>
              <a:t>IGF’s Multistakeholder </a:t>
            </a:r>
            <a:r>
              <a:rPr lang="en-US" dirty="0"/>
              <a:t>Advisory Group (MAG) </a:t>
            </a:r>
            <a:endParaRPr lang="en-US" dirty="0" smtClean="0"/>
          </a:p>
          <a:p>
            <a:r>
              <a:rPr lang="en-US" dirty="0" smtClean="0"/>
              <a:t>Internet </a:t>
            </a:r>
            <a:r>
              <a:rPr lang="en-US" dirty="0"/>
              <a:t>organizations such as APNIC have supported the IGF process intensively </a:t>
            </a:r>
            <a:r>
              <a:rPr lang="en-US" dirty="0" smtClean="0"/>
              <a:t>since </a:t>
            </a:r>
            <a:r>
              <a:rPr lang="en-US" dirty="0"/>
              <a:t>its </a:t>
            </a:r>
            <a:r>
              <a:rPr lang="en-US" dirty="0" smtClean="0"/>
              <a:t>inception</a:t>
            </a:r>
            <a:r>
              <a:rPr lang="en-US" dirty="0"/>
              <a:t>  </a:t>
            </a:r>
            <a:endParaRPr lang="en-US" dirty="0" smtClean="0"/>
          </a:p>
          <a:p>
            <a:pPr lvl="1"/>
            <a:r>
              <a:rPr lang="en-US" dirty="0" smtClean="0"/>
              <a:t>The NRO </a:t>
            </a:r>
            <a:r>
              <a:rPr lang="en-US" dirty="0"/>
              <a:t>has doubled its annual contribution to the IGF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kern="0" smtClean="0"/>
              <a:pPr/>
              <a:t>17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03414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Philip Smith</a:t>
            </a:r>
            <a:endParaRPr lang="en-US" dirty="0"/>
          </a:p>
          <a:p>
            <a:r>
              <a:rPr lang="en-US" dirty="0" err="1" smtClean="0"/>
              <a:t>philip@apnic.net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3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Address </a:t>
            </a:r>
            <a:r>
              <a:rPr lang="en-US" dirty="0"/>
              <a:t>T</a:t>
            </a:r>
            <a:r>
              <a:rPr lang="en-US" dirty="0" smtClean="0"/>
              <a:t>ransfer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Support for intra and inter-RIR transfers</a:t>
            </a:r>
          </a:p>
          <a:p>
            <a:r>
              <a:rPr lang="en-AU" dirty="0"/>
              <a:t>Pre-approval service, with opt-in anonymous listing</a:t>
            </a:r>
          </a:p>
          <a:p>
            <a:r>
              <a:rPr lang="en-AU" dirty="0"/>
              <a:t>Broker listing; four registered so far</a:t>
            </a:r>
          </a:p>
          <a:p>
            <a:r>
              <a:rPr lang="en-AU" dirty="0">
                <a:hlinkClick r:id="rId2"/>
              </a:rPr>
              <a:t>apnic-transfers@apnic.net</a:t>
            </a:r>
            <a:r>
              <a:rPr lang="en-AU" dirty="0"/>
              <a:t> mailing list</a:t>
            </a:r>
          </a:p>
          <a:p>
            <a:r>
              <a:rPr lang="en-AU" dirty="0"/>
              <a:t>Public transfer log</a:t>
            </a:r>
          </a:p>
          <a:p>
            <a:r>
              <a:rPr lang="en-AU" dirty="0"/>
              <a:t>Transfer fees applied</a:t>
            </a:r>
          </a:p>
          <a:p>
            <a:pPr lvl="1"/>
            <a:r>
              <a:rPr lang="en-AU" dirty="0"/>
              <a:t>20% of the transferred block’s annual fee (other holdings not included in the calculation)</a:t>
            </a:r>
          </a:p>
          <a:p>
            <a:pPr lvl="1"/>
            <a:r>
              <a:rPr lang="en-AU" dirty="0"/>
              <a:t>Payable by the recipient, or by the source if transferred out of the APNIC region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292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Inter-RIR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Completed transfers: </a:t>
            </a:r>
            <a:r>
              <a:rPr lang="en-AU" dirty="0" smtClean="0"/>
              <a:t>6 </a:t>
            </a:r>
            <a:r>
              <a:rPr lang="en-AU" dirty="0"/>
              <a:t>from ARIN to </a:t>
            </a:r>
            <a:r>
              <a:rPr lang="en-AU" dirty="0" smtClean="0"/>
              <a:t>APNIC (Nov 2012 – April 2013)</a:t>
            </a:r>
            <a:endParaRPr lang="en-AU" dirty="0"/>
          </a:p>
          <a:p>
            <a:r>
              <a:rPr lang="en-AU" dirty="0"/>
              <a:t>Transfer time (including evaluation): 1 – 2 weeks</a:t>
            </a:r>
          </a:p>
          <a:p>
            <a:r>
              <a:rPr lang="en-AU" dirty="0"/>
              <a:t>Successfully transferred live network</a:t>
            </a:r>
          </a:p>
          <a:p>
            <a:r>
              <a:rPr lang="en-AU" dirty="0"/>
              <a:t>ARIN and APNIC stats overlap one day after the transfer due to the time zone difference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4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Market Transfers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06847"/>
              </p:ext>
            </p:extLst>
          </p:nvPr>
        </p:nvGraphicFramePr>
        <p:xfrm>
          <a:off x="406400" y="1600200"/>
          <a:ext cx="8351838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7308304" y="594928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at 15 April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571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Market Transfer Size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150572"/>
              </p:ext>
            </p:extLst>
          </p:nvPr>
        </p:nvGraphicFramePr>
        <p:xfrm>
          <a:off x="458717" y="1628800"/>
          <a:ext cx="79297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6" name="Rectangle 5"/>
          <p:cNvSpPr/>
          <p:nvPr/>
        </p:nvSpPr>
        <p:spPr>
          <a:xfrm rot="16200000">
            <a:off x="-445377" y="3477824"/>
            <a:ext cx="14959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Number of addresses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8304" y="594928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at 15 April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322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Last /8 Delegation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6</a:t>
            </a:fld>
            <a:endParaRPr lang="en-A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091729"/>
              </p:ext>
            </p:extLst>
          </p:nvPr>
        </p:nvGraphicFramePr>
        <p:xfrm>
          <a:off x="406400" y="1600200"/>
          <a:ext cx="8351838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17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Delegations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7</a:t>
            </a:fld>
            <a:endParaRPr lang="en-A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784342"/>
              </p:ext>
            </p:extLst>
          </p:nvPr>
        </p:nvGraphicFramePr>
        <p:xfrm>
          <a:off x="395536" y="1412776"/>
          <a:ext cx="8351838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08304" y="594928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at 31 Dec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577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ASN Delegations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8</a:t>
            </a:fld>
            <a:endParaRPr lang="en-AU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430361"/>
              </p:ext>
            </p:extLst>
          </p:nvPr>
        </p:nvGraphicFramePr>
        <p:xfrm>
          <a:off x="395536" y="1412776"/>
          <a:ext cx="8351838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08304" y="594928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at 31 Dec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489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9</a:t>
            </a:fld>
            <a:endParaRPr lang="en-A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212527"/>
              </p:ext>
            </p:extLst>
          </p:nvPr>
        </p:nvGraphicFramePr>
        <p:xfrm>
          <a:off x="467544" y="1412776"/>
          <a:ext cx="8351838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8304" y="594928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 at 31 Dec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178748"/>
      </p:ext>
    </p:extLst>
  </p:cSld>
  <p:clrMapOvr>
    <a:masterClrMapping/>
  </p:clrMapOvr>
</p:sld>
</file>

<file path=ppt/theme/theme1.xml><?xml version="1.0" encoding="utf-8"?>
<a:theme xmlns:a="http://schemas.openxmlformats.org/drawingml/2006/main" name="APNIC PowerPoint Template v4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0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ang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ink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urpl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Red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rey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 PowerPoint Template v4.potx</Template>
  <TotalTime>2407</TotalTime>
  <Words>757</Words>
  <Application>Microsoft Macintosh PowerPoint</Application>
  <PresentationFormat>On-screen Show (4:3)</PresentationFormat>
  <Paragraphs>140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APNIC PowerPoint Template v4</vt:lpstr>
      <vt:lpstr>Orange APNIC Theme</vt:lpstr>
      <vt:lpstr>Pink APNIC Theme</vt:lpstr>
      <vt:lpstr>Yellow APNIC Theme</vt:lpstr>
      <vt:lpstr>Green APNIC Theme</vt:lpstr>
      <vt:lpstr>Purple APNIC Theme</vt:lpstr>
      <vt:lpstr>Red APNIC Theme</vt:lpstr>
      <vt:lpstr>Grey APNIC Theme</vt:lpstr>
      <vt:lpstr>APNIC Update</vt:lpstr>
      <vt:lpstr>IPv4 Address Transfer Services</vt:lpstr>
      <vt:lpstr>Inter-RIR Transfers</vt:lpstr>
      <vt:lpstr>IPv4 Market Transfers</vt:lpstr>
      <vt:lpstr>IPv4 Market Transfer Size</vt:lpstr>
      <vt:lpstr>IPv4 Last /8 Delegation Trend</vt:lpstr>
      <vt:lpstr>IPv6 Delegations</vt:lpstr>
      <vt:lpstr>ASN Delegations</vt:lpstr>
      <vt:lpstr>Membership Growth</vt:lpstr>
      <vt:lpstr>IPv4 Distribution by Economy</vt:lpstr>
      <vt:lpstr>APNIC Policies in 2013</vt:lpstr>
      <vt:lpstr>Training delivered in 2013 (Jan to Apr)</vt:lpstr>
      <vt:lpstr>IPv6 in the Community</vt:lpstr>
      <vt:lpstr>APNIC Labs: IPv6 measurement</vt:lpstr>
      <vt:lpstr>Measuring IPv6</vt:lpstr>
      <vt:lpstr>Upcoming Conferences</vt:lpstr>
      <vt:lpstr>Internet Governance Forum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Philip Smith</cp:lastModifiedBy>
  <cp:revision>66</cp:revision>
  <dcterms:created xsi:type="dcterms:W3CDTF">2011-12-06T02:23:30Z</dcterms:created>
  <dcterms:modified xsi:type="dcterms:W3CDTF">2013-04-21T20:45:00Z</dcterms:modified>
</cp:coreProperties>
</file>